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72026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4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122363"/>
            <a:ext cx="826222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3602038"/>
            <a:ext cx="72901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974E-B50F-4E26-9F00-FC94F5C381F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0927-850A-405E-80B3-FF1053F19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8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974E-B50F-4E26-9F00-FC94F5C381F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0927-850A-405E-80B3-FF1053F19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5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365125"/>
            <a:ext cx="209593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974E-B50F-4E26-9F00-FC94F5C381F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0927-850A-405E-80B3-FF1053F19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7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974E-B50F-4E26-9F00-FC94F5C381F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0927-850A-405E-80B3-FF1053F19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0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1709740"/>
            <a:ext cx="83837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4589465"/>
            <a:ext cx="83837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974E-B50F-4E26-9F00-FC94F5C381F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0927-850A-405E-80B3-FF1053F19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7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974E-B50F-4E26-9F00-FC94F5C381F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0927-850A-405E-80B3-FF1053F19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2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365127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1681163"/>
            <a:ext cx="41323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2505075"/>
            <a:ext cx="413237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974E-B50F-4E26-9F00-FC94F5C381F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0927-850A-405E-80B3-FF1053F19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8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974E-B50F-4E26-9F00-FC94F5C381F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0927-850A-405E-80B3-FF1053F19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8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974E-B50F-4E26-9F00-FC94F5C381F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0927-850A-405E-80B3-FF1053F19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0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987427"/>
            <a:ext cx="49208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974E-B50F-4E26-9F00-FC94F5C381F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0927-850A-405E-80B3-FF1053F19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987427"/>
            <a:ext cx="492088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974E-B50F-4E26-9F00-FC94F5C381F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0927-850A-405E-80B3-FF1053F19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9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365127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6356352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9974E-B50F-4E26-9F00-FC94F5C381F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6356352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6356352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0927-850A-405E-80B3-FF1053F19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8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2023-03-22T13:48:03Z</dcterms:created>
  <dcterms:modified xsi:type="dcterms:W3CDTF">2023-03-22T14:02:01Z</dcterms:modified>
</cp:coreProperties>
</file>