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drawings/drawing3.xml" ContentType="application/vnd.openxmlformats-officedocument.drawingml.chartshapes+xml"/>
  <Override PartName="/ppt/charts/chart11.xml" ContentType="application/vnd.openxmlformats-officedocument.drawingml.chart+xml"/>
  <Override PartName="/ppt/drawings/drawing4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drawings/drawing5.xml" ContentType="application/vnd.openxmlformats-officedocument.drawingml.chartshapes+xml"/>
  <Override PartName="/ppt/charts/chart13.xml" ContentType="application/vnd.openxmlformats-officedocument.drawingml.chart+xml"/>
  <Override PartName="/ppt/drawings/drawing6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drawings/drawing7.xml" ContentType="application/vnd.openxmlformats-officedocument.drawingml.chartshapes+xml"/>
  <Override PartName="/ppt/charts/chart15.xml" ContentType="application/vnd.openxmlformats-officedocument.drawingml.chart+xml"/>
  <Override PartName="/ppt/drawings/drawing8.xml" ContentType="application/vnd.openxmlformats-officedocument.drawingml.chartshapes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2" r:id="rId2"/>
    <p:sldId id="300" r:id="rId3"/>
    <p:sldId id="335" r:id="rId4"/>
    <p:sldId id="312" r:id="rId5"/>
    <p:sldId id="286" r:id="rId6"/>
    <p:sldId id="338" r:id="rId7"/>
    <p:sldId id="337" r:id="rId8"/>
    <p:sldId id="320" r:id="rId9"/>
    <p:sldId id="331" r:id="rId10"/>
    <p:sldId id="332" r:id="rId11"/>
    <p:sldId id="333" r:id="rId12"/>
    <p:sldId id="334" r:id="rId13"/>
    <p:sldId id="295" r:id="rId14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FCDC"/>
    <a:srgbClr val="006600"/>
    <a:srgbClr val="FFCCCC"/>
    <a:srgbClr val="009900"/>
    <a:srgbClr val="FF5050"/>
    <a:srgbClr val="FF9999"/>
    <a:srgbClr val="C3D69B"/>
    <a:srgbClr val="C6D9F1"/>
    <a:srgbClr val="4F81B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1" autoAdjust="0"/>
    <p:restoredTop sz="93556" autoAdjust="0"/>
  </p:normalViewPr>
  <p:slideViewPr>
    <p:cSldViewPr>
      <p:cViewPr>
        <p:scale>
          <a:sx n="112" d="100"/>
          <a:sy n="112" d="100"/>
        </p:scale>
        <p:origin x="-15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62864341238071"/>
          <c:y val="3.0794638338244605E-2"/>
          <c:w val="0.82527120642509255"/>
          <c:h val="0.8099759197831635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rgbClr val="C3D69B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11 класс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0.19483923082620458"/>
                  <c:y val="-2.43386545553433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35853007073288157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11 класс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601920"/>
        <c:axId val="124268480"/>
      </c:barChart>
      <c:catAx>
        <c:axId val="107601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4268480"/>
        <c:crosses val="autoZero"/>
        <c:auto val="1"/>
        <c:lblAlgn val="ctr"/>
        <c:lblOffset val="100"/>
        <c:noMultiLvlLbl val="0"/>
      </c:catAx>
      <c:valAx>
        <c:axId val="12426848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0760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038948258622605"/>
                  <c:y val="4.472289537273636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43%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Доля участников, набравших &lt;190 баллов</c:v>
                </c:pt>
                <c:pt idx="1">
                  <c:v>Доля участников, набравших ≥ 190 баллов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57</c:v>
                </c:pt>
                <c:pt idx="1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1562144436058812E-2"/>
                  <c:y val="0.2854393548815818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Доля участников, набравших &lt;190 баллов</c:v>
                </c:pt>
                <c:pt idx="1">
                  <c:v>Доля участников, набравших ≥ 190 баллов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74</c:v>
                </c:pt>
                <c:pt idx="1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449348539817417E-2"/>
          <c:y val="6.0653850961004334E-2"/>
          <c:w val="0.93918300265487742"/>
          <c:h val="0.8316429641829449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6918498519321609"/>
                  <c:y val="0.2355811760263897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6%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Количество участников, набравших &lt;220 баллов</c:v>
                </c:pt>
                <c:pt idx="1">
                  <c:v>Количество участников, набравших ≥ 220 баллов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84</c:v>
                </c:pt>
                <c:pt idx="1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486090977808225E-2"/>
          <c:y val="8.7507689858672424E-2"/>
          <c:w val="0.92004159407052788"/>
          <c:h val="0.8065581850772799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2582040828486168"/>
                  <c:y val="0.199099913151663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Количество участников, набравших &lt;220 баллов</c:v>
                </c:pt>
                <c:pt idx="1">
                  <c:v>Количество участников, набравших ≥ 220 баллов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367648805305157E-2"/>
          <c:y val="7.1676931729807797E-2"/>
          <c:w val="0.93918300265487742"/>
          <c:h val="0.8511345961559826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22869202272544431"/>
                  <c:y val="0.2576914197033662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Доля участников, набравших &lt;240 баллов</c:v>
                </c:pt>
                <c:pt idx="1">
                  <c:v>доля участников, набравших ≥ 240 баллов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92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030307257517467E-2"/>
          <c:y val="9.5893988561801605E-2"/>
          <c:w val="0.92793387507450731"/>
          <c:h val="0.8134769851442709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9286696683184973"/>
                  <c:y val="0.2075005762212158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Доля участников, набравших &lt;240 баллов</c:v>
                </c:pt>
                <c:pt idx="1">
                  <c:v>Доля участников, набравших ≥ 240 баллов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85</c:v>
                </c:pt>
                <c:pt idx="1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выпускников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г.</c:v>
                </c:pt>
                <c:pt idx="1">
                  <c:v>2022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171</c:v>
                </c:pt>
                <c:pt idx="1">
                  <c:v>216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выпускников, не получивших аттестат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г.</c:v>
                </c:pt>
                <c:pt idx="1">
                  <c:v>2022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2"/>
        <c:axId val="123921920"/>
        <c:axId val="159659072"/>
      </c:barChart>
      <c:catAx>
        <c:axId val="12392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9659072"/>
        <c:crosses val="autoZero"/>
        <c:auto val="1"/>
        <c:lblAlgn val="ctr"/>
        <c:lblOffset val="100"/>
        <c:noMultiLvlLbl val="0"/>
      </c:catAx>
      <c:valAx>
        <c:axId val="1596590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3921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1965587634879"/>
          <c:y val="3.0794638338244605E-2"/>
          <c:w val="0.71570331486341987"/>
          <c:h val="0.567832577288898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rgbClr val="C3D69B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класс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0.19483923082620458"/>
                  <c:y val="-2.43386545553433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35853007073288157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класс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835904"/>
        <c:axId val="124270208"/>
      </c:barChart>
      <c:catAx>
        <c:axId val="107835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4270208"/>
        <c:crosses val="autoZero"/>
        <c:auto val="1"/>
        <c:lblAlgn val="ctr"/>
        <c:lblOffset val="100"/>
        <c:noMultiLvlLbl val="0"/>
      </c:catAx>
      <c:valAx>
        <c:axId val="12427020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07835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284515796953064"/>
          <c:y val="0.82033727239095477"/>
          <c:w val="0.49036097730184575"/>
          <c:h val="0.136701813430313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География</c:v>
                </c:pt>
                <c:pt idx="1">
                  <c:v>Английский язык</c:v>
                </c:pt>
                <c:pt idx="2">
                  <c:v>Информатика и ИКТ</c:v>
                </c:pt>
                <c:pt idx="3">
                  <c:v>Литература</c:v>
                </c:pt>
                <c:pt idx="4">
                  <c:v>Химия</c:v>
                </c:pt>
                <c:pt idx="5">
                  <c:v>Физика</c:v>
                </c:pt>
                <c:pt idx="6">
                  <c:v>Биология</c:v>
                </c:pt>
                <c:pt idx="7">
                  <c:v>История</c:v>
                </c:pt>
                <c:pt idx="8">
                  <c:v>Математика П.</c:v>
                </c:pt>
                <c:pt idx="9">
                  <c:v>Обществознание</c:v>
                </c:pt>
                <c:pt idx="10">
                  <c:v>Математика Б.</c:v>
                </c:pt>
                <c:pt idx="11">
                  <c:v>Русский язык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3</c:v>
                </c:pt>
                <c:pt idx="1">
                  <c:v>5</c:v>
                </c:pt>
                <c:pt idx="2">
                  <c:v>3</c:v>
                </c:pt>
                <c:pt idx="3">
                  <c:v>10</c:v>
                </c:pt>
                <c:pt idx="4">
                  <c:v>18</c:v>
                </c:pt>
                <c:pt idx="5">
                  <c:v>7</c:v>
                </c:pt>
                <c:pt idx="6">
                  <c:v>26</c:v>
                </c:pt>
                <c:pt idx="7">
                  <c:v>18</c:v>
                </c:pt>
                <c:pt idx="8">
                  <c:v>51</c:v>
                </c:pt>
                <c:pt idx="9">
                  <c:v>66</c:v>
                </c:pt>
                <c:pt idx="10">
                  <c:v>49</c:v>
                </c:pt>
                <c:pt idx="1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География</c:v>
                </c:pt>
                <c:pt idx="1">
                  <c:v>Английский язык</c:v>
                </c:pt>
                <c:pt idx="2">
                  <c:v>Информатика и ИКТ</c:v>
                </c:pt>
                <c:pt idx="3">
                  <c:v>Литература</c:v>
                </c:pt>
                <c:pt idx="4">
                  <c:v>Химия</c:v>
                </c:pt>
                <c:pt idx="5">
                  <c:v>Физика</c:v>
                </c:pt>
                <c:pt idx="6">
                  <c:v>Биология</c:v>
                </c:pt>
                <c:pt idx="7">
                  <c:v>История</c:v>
                </c:pt>
                <c:pt idx="8">
                  <c:v>Математика П.</c:v>
                </c:pt>
                <c:pt idx="9">
                  <c:v>Обществознание</c:v>
                </c:pt>
                <c:pt idx="10">
                  <c:v>Математика Б.</c:v>
                </c:pt>
                <c:pt idx="11">
                  <c:v>Русский язык</c:v>
                </c:pt>
              </c:strCache>
            </c:strRef>
          </c:cat>
          <c:val>
            <c:numRef>
              <c:f>Лист1!$C$2:$C$13</c:f>
              <c:numCache>
                <c:formatCode>0.0</c:formatCode>
                <c:ptCount val="12"/>
                <c:pt idx="0">
                  <c:v>1.5</c:v>
                </c:pt>
                <c:pt idx="1">
                  <c:v>11.9</c:v>
                </c:pt>
                <c:pt idx="2">
                  <c:v>16.5</c:v>
                </c:pt>
                <c:pt idx="3">
                  <c:v>7.2</c:v>
                </c:pt>
                <c:pt idx="4">
                  <c:v>13.7</c:v>
                </c:pt>
                <c:pt idx="5">
                  <c:v>16.7</c:v>
                </c:pt>
                <c:pt idx="6">
                  <c:v>18.7</c:v>
                </c:pt>
                <c:pt idx="7">
                  <c:v>16.100000000000001</c:v>
                </c:pt>
                <c:pt idx="8">
                  <c:v>49</c:v>
                </c:pt>
                <c:pt idx="9">
                  <c:v>48.8</c:v>
                </c:pt>
                <c:pt idx="10">
                  <c:v>51</c:v>
                </c:pt>
                <c:pt idx="11">
                  <c:v>100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0"/>
        <c:axId val="107493376"/>
        <c:axId val="147557760"/>
      </c:barChart>
      <c:catAx>
        <c:axId val="107493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7557760"/>
        <c:crosses val="autoZero"/>
        <c:auto val="1"/>
        <c:lblAlgn val="ctr"/>
        <c:lblOffset val="100"/>
        <c:noMultiLvlLbl val="0"/>
      </c:catAx>
      <c:valAx>
        <c:axId val="147557760"/>
        <c:scaling>
          <c:orientation val="minMax"/>
        </c:scaling>
        <c:delete val="1"/>
        <c:axPos val="b"/>
        <c:numFmt formatCode="#,##0.0" sourceLinked="1"/>
        <c:majorTickMark val="none"/>
        <c:minorTickMark val="none"/>
        <c:tickLblPos val="nextTo"/>
        <c:crossAx val="107493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Lbls>
            <c:dLbl>
              <c:idx val="9"/>
              <c:layout>
                <c:manualLayout>
                  <c:x val="0"/>
                  <c:y val="3.755046467203599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Литература</c:v>
                </c:pt>
                <c:pt idx="1">
                  <c:v>Физика</c:v>
                </c:pt>
                <c:pt idx="2">
                  <c:v>Английский язык</c:v>
                </c:pt>
                <c:pt idx="3">
                  <c:v>История</c:v>
                </c:pt>
                <c:pt idx="4">
                  <c:v>Химия</c:v>
                </c:pt>
                <c:pt idx="5">
                  <c:v>Биология</c:v>
                </c:pt>
                <c:pt idx="6">
                  <c:v>География</c:v>
                </c:pt>
                <c:pt idx="7">
                  <c:v>Информатика и ИКТ</c:v>
                </c:pt>
                <c:pt idx="8">
                  <c:v>Обществознание</c:v>
                </c:pt>
                <c:pt idx="9">
                  <c:v>Русский язык</c:v>
                </c:pt>
                <c:pt idx="10">
                  <c:v>Математика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1.9</c:v>
                </c:pt>
                <c:pt idx="1">
                  <c:v>4.5</c:v>
                </c:pt>
                <c:pt idx="2" formatCode="0.0">
                  <c:v>0</c:v>
                </c:pt>
                <c:pt idx="3">
                  <c:v>1.9</c:v>
                </c:pt>
                <c:pt idx="4">
                  <c:v>5.8</c:v>
                </c:pt>
                <c:pt idx="5">
                  <c:v>23.9</c:v>
                </c:pt>
                <c:pt idx="6">
                  <c:v>28.4</c:v>
                </c:pt>
                <c:pt idx="7">
                  <c:v>50.3</c:v>
                </c:pt>
                <c:pt idx="8">
                  <c:v>75.5</c:v>
                </c:pt>
                <c:pt idx="9">
                  <c:v>100</c:v>
                </c:pt>
                <c:pt idx="10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Литература</c:v>
                </c:pt>
                <c:pt idx="1">
                  <c:v>Физика</c:v>
                </c:pt>
                <c:pt idx="2">
                  <c:v>Английский язык</c:v>
                </c:pt>
                <c:pt idx="3">
                  <c:v>История</c:v>
                </c:pt>
                <c:pt idx="4">
                  <c:v>Химия</c:v>
                </c:pt>
                <c:pt idx="5">
                  <c:v>Биология</c:v>
                </c:pt>
                <c:pt idx="6">
                  <c:v>География</c:v>
                </c:pt>
                <c:pt idx="7">
                  <c:v>Информатика и ИКТ</c:v>
                </c:pt>
                <c:pt idx="8">
                  <c:v>Обществознание</c:v>
                </c:pt>
                <c:pt idx="9">
                  <c:v>Русский язык</c:v>
                </c:pt>
                <c:pt idx="10">
                  <c:v>Математика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2.4</c:v>
                </c:pt>
                <c:pt idx="1">
                  <c:v>8.5</c:v>
                </c:pt>
                <c:pt idx="2">
                  <c:v>8.5</c:v>
                </c:pt>
                <c:pt idx="3">
                  <c:v>3</c:v>
                </c:pt>
                <c:pt idx="4">
                  <c:v>7.5</c:v>
                </c:pt>
                <c:pt idx="5">
                  <c:v>25.4</c:v>
                </c:pt>
                <c:pt idx="6">
                  <c:v>44.5</c:v>
                </c:pt>
                <c:pt idx="7">
                  <c:v>40.5</c:v>
                </c:pt>
                <c:pt idx="8">
                  <c:v>61</c:v>
                </c:pt>
                <c:pt idx="9" formatCode="0.0">
                  <c:v>100</c:v>
                </c:pt>
                <c:pt idx="10">
                  <c:v>99.9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0"/>
        <c:axId val="107602432"/>
        <c:axId val="147559488"/>
      </c:barChart>
      <c:catAx>
        <c:axId val="107602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7559488"/>
        <c:crosses val="autoZero"/>
        <c:auto val="1"/>
        <c:lblAlgn val="ctr"/>
        <c:lblOffset val="100"/>
        <c:noMultiLvlLbl val="0"/>
      </c:catAx>
      <c:valAx>
        <c:axId val="1475594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7602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rgbClr val="00990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"5" и "4"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2582652106755107E-2"/>
                  <c:y val="-4.39396725594858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266999007278751E-2"/>
                  <c:y val="-4.39396725594858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9825324067935111E-2"/>
                  <c:y val="-4.39396725594841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280099702183623E-2"/>
                  <c:y val="-4.39396725594841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2669990072787094E-3"/>
                  <c:y val="-2.19698362797429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4135992058230043E-2"/>
                  <c:y val="-2.19698362797429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4.266999007278767E-2"/>
                  <c:y val="-2.19698362797421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7.111665012131218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3.840299106550879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5.4048654092197654E-2"/>
                  <c:y val="-8.055513577925189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5.12039880873450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1.991266203396755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8.5339980145575749E-3"/>
                  <c:y val="4.027756788962593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4.9781655084918837E-2"/>
                  <c:y val="-4.027756788962593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3.98253240679351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4.409232307521382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7.1116650121312705E-3"/>
                  <c:y val="2.19698362797421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2.5601994043672464E-2"/>
                  <c:y val="2.1969836279741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3.8402991065508797E-2"/>
                  <c:y val="2.1969836279741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-2.844666004852559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41340299106551E-2"/>
                      <c:h val="3.8688881688625838E-2"/>
                    </c:manualLayout>
                  </c15:layout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65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 "3"</c:v>
                </c:pt>
              </c:strCache>
            </c:strRef>
          </c:tx>
          <c:spPr>
            <a:solidFill>
              <a:srgbClr val="FFCCCC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5645663026688791E-2"/>
                  <c:y val="4.39396725594841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6893320097051205E-3"/>
                  <c:y val="-4.39396725594841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7024327046098928E-2"/>
                  <c:y val="-4.39396725594841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8359322082492627E-2"/>
                  <c:y val="-2.19698362797429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280099702183618E-2"/>
                  <c:y val="-2.19698362797429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4179661041246314E-2"/>
                  <c:y val="-2.19698362797421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1291326053377692E-2"/>
                  <c:y val="-2.19698362797421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27136590558039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2.844666004852612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1.5645663026688791E-2"/>
                  <c:y val="-8.055513577925189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3.98253240679351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5.2626321089771395E-2"/>
                  <c:y val="4.027756788962593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5.6893320097050155E-3"/>
                  <c:y val="-4.027756788962593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4.266999007278867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1.42233300242625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4.6936989080066389E-2"/>
                  <c:y val="2.19698362797421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2.5601994043672575E-2"/>
                  <c:y val="2.1969836279741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-9.9563310169838836E-3"/>
                  <c:y val="2.1969836279741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-4.5514656077640228E-2"/>
                  <c:y val="2.19698362797421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-4.124765707036146E-2"/>
                  <c:y val="4.39396725594841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72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получили аттестат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9.9563310169837778E-3"/>
                  <c:y val="-4.39396725594858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024327046098608E-2"/>
                  <c:y val="-4.39396725594858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2800997021836284E-2"/>
                  <c:y val="-4.39396725594841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7.1116650121310614E-3"/>
                  <c:y val="-2.19698362797429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4.5514656077640124E-2"/>
                  <c:y val="-2.19698362797421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5.6893320097048091E-3"/>
                  <c:y val="-2.19698362797421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1.564566302668858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2.41796610412463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1.42233300242625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1.1378664019410031E-2"/>
                  <c:y val="4.027756788962593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1.4223330024262539E-2"/>
                  <c:y val="-4.027756788962593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1.564566302668879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1.1378664019410031E-2"/>
                  <c:y val="2.19698362797421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1.7067996029115046E-2"/>
                  <c:y val="2.1969836279741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2.1334995036393811E-2"/>
                  <c:y val="2.1969836279741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1.7082779332762317E-2"/>
                  <c:y val="4.39396725594841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rgbClr val="FF0000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"/>
        <c:overlap val="100"/>
        <c:axId val="108437504"/>
        <c:axId val="147561792"/>
      </c:barChart>
      <c:catAx>
        <c:axId val="108437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7561792"/>
        <c:crosses val="autoZero"/>
        <c:auto val="1"/>
        <c:lblAlgn val="ctr"/>
        <c:lblOffset val="100"/>
        <c:noMultiLvlLbl val="0"/>
      </c:catAx>
      <c:valAx>
        <c:axId val="1475617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8437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rgbClr val="00990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</c:f>
              <c:strCache>
                <c:ptCount val="1"/>
                <c:pt idx="0">
                  <c:v>Прохоровский район</c:v>
                </c:pt>
              </c:strCache>
            </c:strRef>
          </c:cat>
          <c:val>
            <c:numRef>
              <c:f>Лист1!$B$2:$B$2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"5" и "4"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3895866409108669E-2"/>
                  <c:y val="-4.393967255948580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826890202163815E-2"/>
                  <c:y val="-4.393967255948580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3839214997616768E-2"/>
                  <c:y val="-4.39396725594841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1177875397357186E-2"/>
                  <c:y val="-4.39396725594841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6826132221866792E-3"/>
                  <c:y val="-2.19698362797429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7.9013398152893415E-3"/>
                  <c:y val="-2.19698362797429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652477457701833E-2"/>
                  <c:y val="-3.2953889465429723E-3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chemeClr val="accent3"/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053896341266734E-2"/>
                      <c:h val="3.6491898060651617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-6.2591723679447819E-2"/>
                  <c:y val="-2.196983627974210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7.2694991775107534E-2"/>
                  <c:y val="-8.0555135779251899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2.4385955323960533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5828017317072305E-2"/>
                  <c:y val="-8.0555135779251899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1.710271439374119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8.2319594417824535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7.2241189151026231E-2"/>
                  <c:y val="4.027756788962593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9.5759745332955851E-2"/>
                  <c:y val="-4.027756788962593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5.9259768627858544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6.1738883851615065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9.6160910436474817E-3"/>
                  <c:y val="2.196983627974210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6.3650185821647054E-2"/>
                  <c:y val="2.196983627974189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8.3460708666778967E-3"/>
                  <c:y val="2.196983627974210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-7.0439194032204319E-2"/>
                  <c:y val="-6.590950883922631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-2.1056016177414091E-2"/>
                  <c:y val="-6.590950883922631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</c:f>
              <c:strCache>
                <c:ptCount val="1"/>
                <c:pt idx="0">
                  <c:v>Прохоровский район</c:v>
                </c:pt>
              </c:strCache>
            </c:strRef>
          </c:cat>
          <c:val>
            <c:numRef>
              <c:f>Лист1!$C$2:$C$2</c:f>
              <c:numCache>
                <c:formatCode>General</c:formatCode>
                <c:ptCount val="1"/>
                <c:pt idx="0">
                  <c:v>39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 "3"</c:v>
                </c:pt>
              </c:strCache>
            </c:strRef>
          </c:tx>
          <c:spPr>
            <a:solidFill>
              <a:srgbClr val="FFCCCC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698065806308249E-2"/>
                  <c:y val="-4.39396725594858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067996029114834E-2"/>
                  <c:y val="-4.39396725594858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5645663026688791E-2"/>
                  <c:y val="-4.39396725594841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8490329031541301E-2"/>
                  <c:y val="-4.39396725594841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1291326053377588E-2"/>
                  <c:y val="-2.19698362797429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2626321089771395E-2"/>
                  <c:y val="-2.19698362797429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5601994043672575E-2"/>
                  <c:y val="-2.19698362797421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4.5514656077640124E-2"/>
                  <c:y val="-2.19698362797421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5.6893320097050155E-3"/>
                  <c:y val="-8.055513577925189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2.70243270460986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7.1116650121312699E-2"/>
                  <c:y val="-8.055513577925189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2.5601994043672575E-2"/>
                  <c:y val="-2.19698362797421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7.111665012131270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0.12943230322078919"/>
                  <c:y val="-4.027756788962593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6.54273181116075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9.956331016983675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6.4004985109181331E-2"/>
                  <c:y val="2.19698362797421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1.1378664019410031E-2"/>
                  <c:y val="2.1969836279741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4.5514656077640124E-2"/>
                  <c:y val="-8.78793451189684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9.9563310169836754E-3"/>
                  <c:y val="-6.59095088392263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3.2713659055803736E-2"/>
                  <c:y val="-6.59095088392263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rgbClr val="FF9999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</c:f>
              <c:strCache>
                <c:ptCount val="1"/>
                <c:pt idx="0">
                  <c:v>Прохоровский район</c:v>
                </c:pt>
              </c:strCache>
            </c:strRef>
          </c:cat>
          <c:val>
            <c:numRef>
              <c:f>Лист1!$D$2:$D$2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получили аттестат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357835688507523E-2"/>
                  <c:y val="-4.393967255948580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570178582308062E-2"/>
                  <c:y val="-4.393967255948580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239006597833218E-2"/>
                  <c:y val="-4.39396725594841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627888119957998E-2"/>
                  <c:y val="-2.19698362797429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3926104984750795E-2"/>
                  <c:y val="-2.196983627974210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9.3386801108120629E-3"/>
                  <c:y val="-2.196983627974210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1.9421901150768198E-2"/>
                  <c:y val="-8.0555135779251899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1.2527617899086482E-2"/>
                  <c:y val="4.027756788962593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3.668174414312389E-2"/>
                  <c:y val="-4.027756788962593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1.5746234289380035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1.9421901150768198E-2"/>
                  <c:y val="2.196983627974189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1.1965964355214803E-2"/>
                  <c:y val="2.196983627974210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1.9540167579946317E-2"/>
                  <c:y val="-6.590950883922631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</c:f>
              <c:strCache>
                <c:ptCount val="1"/>
                <c:pt idx="0">
                  <c:v>Прохоровский район</c:v>
                </c:pt>
              </c:strCache>
            </c:strRef>
          </c:cat>
          <c:val>
            <c:numRef>
              <c:f>Лист1!$E$2:$E$2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overlap val="100"/>
        <c:axId val="111772160"/>
        <c:axId val="159328512"/>
      </c:barChart>
      <c:catAx>
        <c:axId val="1117721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9328512"/>
        <c:crosses val="autoZero"/>
        <c:auto val="1"/>
        <c:lblAlgn val="ctr"/>
        <c:lblOffset val="100"/>
        <c:noMultiLvlLbl val="0"/>
      </c:catAx>
      <c:valAx>
        <c:axId val="1593285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1772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672253901467586E-2"/>
          <c:y val="1.5055939542263938E-2"/>
          <c:w val="0.92536181549698648"/>
          <c:h val="0.8264078381534842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2455846598316535"/>
                  <c:y val="-2.15101659360460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11544252073661533"/>
                  <c:y val="-2.134712099615415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3">
                    <a:lumMod val="50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Литература</c:v>
                </c:pt>
                <c:pt idx="1">
                  <c:v>Обществознание</c:v>
                </c:pt>
                <c:pt idx="2">
                  <c:v>География</c:v>
                </c:pt>
                <c:pt idx="3">
                  <c:v>История</c:v>
                </c:pt>
                <c:pt idx="4">
                  <c:v>Биология</c:v>
                </c:pt>
                <c:pt idx="5">
                  <c:v>Информатика и ИКТ</c:v>
                </c:pt>
                <c:pt idx="6">
                  <c:v>Химия</c:v>
                </c:pt>
                <c:pt idx="7">
                  <c:v>Физика</c:v>
                </c:pt>
                <c:pt idx="8">
                  <c:v>Математика</c:v>
                </c:pt>
                <c:pt idx="9">
                  <c:v>Русский язык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3</c:v>
                </c:pt>
                <c:pt idx="5">
                  <c:v>3</c:v>
                </c:pt>
                <c:pt idx="6">
                  <c:v>6</c:v>
                </c:pt>
                <c:pt idx="7">
                  <c:v>0</c:v>
                </c:pt>
                <c:pt idx="8">
                  <c:v>7</c:v>
                </c:pt>
                <c:pt idx="9">
                  <c:v>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99FF99"/>
            </a:solidFill>
            <a:ln w="0"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0.2921037485721914"/>
                  <c:y val="2.11840760562622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0444824621771708"/>
                  <c:y val="-2.13488018718223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2407618690319448"/>
                  <c:y val="1.5968318855390906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4810782631040806"/>
                  <c:y val="4.28556060565312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171094670450313E-2"/>
                      <c:h val="4.2886366081273698E-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0.10090489327266854"/>
                  <c:y val="2.15084850603770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12311373937379978"/>
                  <c:y val="-1.6136406422289756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0.23435373086268199"/>
                  <c:y val="2.15084850603770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8.2393871889738554E-2"/>
                  <c:y val="2.11857569319312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13709257740044981"/>
                  <c:y val="2.15068041847081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8.674968568094151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113353128409575E-2"/>
                      <c:h val="4.2886366081273698E-2"/>
                    </c:manualLayout>
                  </c15:layout>
                </c:ext>
              </c:extLst>
            </c:dLbl>
            <c:dLbl>
              <c:idx val="11"/>
              <c:layout>
                <c:manualLayout>
                  <c:x val="-0.13114370389748073"/>
                  <c:y val="-4.9289629161688171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Литература</c:v>
                </c:pt>
                <c:pt idx="1">
                  <c:v>Обществознание</c:v>
                </c:pt>
                <c:pt idx="2">
                  <c:v>География</c:v>
                </c:pt>
                <c:pt idx="3">
                  <c:v>История</c:v>
                </c:pt>
                <c:pt idx="4">
                  <c:v>Биология</c:v>
                </c:pt>
                <c:pt idx="5">
                  <c:v>Информатика и ИКТ</c:v>
                </c:pt>
                <c:pt idx="6">
                  <c:v>Химия</c:v>
                </c:pt>
                <c:pt idx="7">
                  <c:v>Физика</c:v>
                </c:pt>
                <c:pt idx="8">
                  <c:v>Математика</c:v>
                </c:pt>
                <c:pt idx="9">
                  <c:v>Русский язык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2</c:v>
                </c:pt>
                <c:pt idx="1">
                  <c:v>32</c:v>
                </c:pt>
                <c:pt idx="2">
                  <c:v>15</c:v>
                </c:pt>
                <c:pt idx="3">
                  <c:v>0</c:v>
                </c:pt>
                <c:pt idx="4">
                  <c:v>14</c:v>
                </c:pt>
                <c:pt idx="5">
                  <c:v>22</c:v>
                </c:pt>
                <c:pt idx="6">
                  <c:v>3</c:v>
                </c:pt>
                <c:pt idx="7">
                  <c:v>4</c:v>
                </c:pt>
                <c:pt idx="8">
                  <c:v>35</c:v>
                </c:pt>
                <c:pt idx="9">
                  <c:v>55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CCC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29653040040112527"/>
                  <c:y val="-7.827187278254498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26038242251050797"/>
                  <c:y val="-1.6136406422289756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44203898519300328"/>
                  <c:y val="-2.13488018718231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22074135106474055"/>
                  <c:y val="-4.28556060565312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28971227224812368"/>
                  <c:y val="2.15084850603770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0.17489199177962167"/>
                  <c:y val="-1.6136406422289756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29286291599703623"/>
                  <c:y val="-4.28556060565310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13022023242527411"/>
                  <c:y val="1.5968318855390906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462212427590523E-2"/>
                      <c:h val="4.3210562338066694E-2"/>
                    </c:manualLayout>
                  </c15:layout>
                </c:ext>
              </c:extLst>
            </c:dLbl>
            <c:dLbl>
              <c:idx val="10"/>
              <c:layout>
                <c:manualLayout>
                  <c:x val="-2.9726043900440931E-2"/>
                  <c:y val="4.30169005611842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3.8468819809927807E-2"/>
                  <c:y val="-1.6935787622513487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Литература</c:v>
                </c:pt>
                <c:pt idx="1">
                  <c:v>Обществознание</c:v>
                </c:pt>
                <c:pt idx="2">
                  <c:v>География</c:v>
                </c:pt>
                <c:pt idx="3">
                  <c:v>История</c:v>
                </c:pt>
                <c:pt idx="4">
                  <c:v>Биология</c:v>
                </c:pt>
                <c:pt idx="5">
                  <c:v>Информатика и ИКТ</c:v>
                </c:pt>
                <c:pt idx="6">
                  <c:v>Химия</c:v>
                </c:pt>
                <c:pt idx="7">
                  <c:v>Физика</c:v>
                </c:pt>
                <c:pt idx="8">
                  <c:v>Математика</c:v>
                </c:pt>
                <c:pt idx="9">
                  <c:v>Русский язык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0</c:v>
                </c:pt>
                <c:pt idx="1">
                  <c:v>85</c:v>
                </c:pt>
                <c:pt idx="2">
                  <c:v>28</c:v>
                </c:pt>
                <c:pt idx="3">
                  <c:v>3</c:v>
                </c:pt>
                <c:pt idx="4">
                  <c:v>20</c:v>
                </c:pt>
                <c:pt idx="5">
                  <c:v>53</c:v>
                </c:pt>
                <c:pt idx="6">
                  <c:v>0</c:v>
                </c:pt>
                <c:pt idx="7">
                  <c:v>3</c:v>
                </c:pt>
                <c:pt idx="8">
                  <c:v>108</c:v>
                </c:pt>
                <c:pt idx="9">
                  <c:v>54</c:v>
                </c:pt>
              </c:numCache>
            </c:numRef>
          </c:val>
        </c:ser>
        <c:ser>
          <c:idx val="4"/>
          <c:order val="3"/>
          <c:tx>
            <c:strRef>
              <c:f>Лист1!$E$1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8"/>
              <c:layout>
                <c:manualLayout>
                  <c:x val="3.1830946935714019E-2"/>
                  <c:y val="4.2692561116639324E-3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t>5</a:t>
                    </a:r>
                    <a:endParaRPr lang="en-US" sz="1400" b="1" dirty="0"/>
                  </a:p>
                </c:rich>
              </c:tx>
              <c:spPr>
                <a:solidFill>
                  <a:schemeClr val="lt1"/>
                </a:solidFill>
                <a:ln w="25400" cap="flat" cmpd="sng" algn="ctr">
                  <a:solidFill>
                    <a:schemeClr val="accent2"/>
                  </a:solidFill>
                  <a:prstDash val="solid"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Литература</c:v>
                </c:pt>
                <c:pt idx="1">
                  <c:v>Обществознание</c:v>
                </c:pt>
                <c:pt idx="2">
                  <c:v>География</c:v>
                </c:pt>
                <c:pt idx="3">
                  <c:v>История</c:v>
                </c:pt>
                <c:pt idx="4">
                  <c:v>Биология</c:v>
                </c:pt>
                <c:pt idx="5">
                  <c:v>Информатика и ИКТ</c:v>
                </c:pt>
                <c:pt idx="6">
                  <c:v>Химия</c:v>
                </c:pt>
                <c:pt idx="7">
                  <c:v>Физика</c:v>
                </c:pt>
                <c:pt idx="8">
                  <c:v>Математика</c:v>
                </c:pt>
                <c:pt idx="9">
                  <c:v>Русский язык</c:v>
                </c:pt>
              </c:strCache>
            </c:strRef>
          </c:cat>
          <c:val>
            <c:numRef>
              <c:f>Лист1!$E$2:$E$11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5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17025792"/>
        <c:axId val="159358976"/>
      </c:barChart>
      <c:catAx>
        <c:axId val="1170257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9358976"/>
        <c:crosses val="autoZero"/>
        <c:auto val="1"/>
        <c:lblAlgn val="ctr"/>
        <c:lblOffset val="100"/>
        <c:noMultiLvlLbl val="0"/>
      </c:catAx>
      <c:valAx>
        <c:axId val="1593589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02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311757153527629"/>
          <c:y val="0.88958713259502331"/>
          <c:w val="0.39884782067225522"/>
          <c:h val="0.110412867404976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  <a:prstDash val="sysDash"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6453602856387599E-2"/>
                  <c:y val="-0.1528237313909565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43%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ln w="12700"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Доля участников, набравших &lt;160 баллов</c:v>
                </c:pt>
                <c:pt idx="1">
                  <c:v>Доля участников, набравших ≥ 160 баллов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</c:v>
                </c:pt>
                <c:pt idx="1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318482100141488E-2"/>
          <c:y val="0.10250844123927336"/>
          <c:w val="0.89716846604500444"/>
          <c:h val="0.7821755878613961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8176016123614379E-2"/>
                  <c:y val="-0.2211139793699157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Доля участников, набравших &lt;160 баллов</c:v>
                </c:pt>
                <c:pt idx="1">
                  <c:v>Доля участников, набравших ≥ 160 баллов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FBDDFC-7F14-4B4E-AA2D-F3ED1F841CA8}" type="doc">
      <dgm:prSet loTypeId="urn:microsoft.com/office/officeart/2005/8/layout/hList9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1353FD-EB61-44B3-8A29-0E994A346501}" type="pres">
      <dgm:prSet presAssocID="{97FBDDFC-7F14-4B4E-AA2D-F3ED1F841CA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</dgm:ptLst>
  <dgm:cxnLst>
    <dgm:cxn modelId="{C8CAD7CA-5BF3-404E-9D8D-30ACBF6CC715}" type="presOf" srcId="{97FBDDFC-7F14-4B4E-AA2D-F3ED1F841CA8}" destId="{BA1353FD-EB61-44B3-8A29-0E994A346501}" srcOrd="0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FBDDFC-7F14-4B4E-AA2D-F3ED1F841CA8}" type="doc">
      <dgm:prSet loTypeId="urn:microsoft.com/office/officeart/2005/8/layout/hList9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D78108-4657-4E54-8B3C-F19927B92F1F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100</a:t>
          </a:r>
          <a:br>
            <a:rPr lang="ru-RU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1400" dirty="0" smtClean="0"/>
            <a:t>баллов</a:t>
          </a:r>
          <a:endParaRPr lang="ru-RU" sz="1400" dirty="0"/>
        </a:p>
      </dgm:t>
    </dgm:pt>
    <dgm:pt modelId="{55802983-5C16-489C-916D-259DD8FC15FB}" type="parTrans" cxnId="{6C72D4AF-71A6-42EA-81A0-566FA8B520FC}">
      <dgm:prSet/>
      <dgm:spPr/>
      <dgm:t>
        <a:bodyPr/>
        <a:lstStyle/>
        <a:p>
          <a:endParaRPr lang="ru-RU"/>
        </a:p>
      </dgm:t>
    </dgm:pt>
    <dgm:pt modelId="{9272A221-2526-4035-9496-67A90C38D17A}" type="sibTrans" cxnId="{6C72D4AF-71A6-42EA-81A0-566FA8B520FC}">
      <dgm:prSet/>
      <dgm:spPr/>
      <dgm:t>
        <a:bodyPr/>
        <a:lstStyle/>
        <a:p>
          <a:endParaRPr lang="ru-RU"/>
        </a:p>
      </dgm:t>
    </dgm:pt>
    <dgm:pt modelId="{30151BEC-7DC9-4F6A-916C-7EA882624611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ru-RU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45 </a:t>
          </a:r>
          <a:r>
            <a:rPr lang="ru-RU" sz="1900" b="1" dirty="0" smtClean="0">
              <a:solidFill>
                <a:schemeClr val="tx1"/>
              </a:solidFill>
              <a:effectLst/>
            </a:rPr>
            <a:t>работ в 2022 г.     </a:t>
          </a:r>
          <a:endParaRPr lang="ru-RU" sz="1900" b="1" dirty="0">
            <a:solidFill>
              <a:schemeClr val="tx1"/>
            </a:solidFill>
            <a:effectLst/>
          </a:endParaRPr>
        </a:p>
      </dgm:t>
    </dgm:pt>
    <dgm:pt modelId="{DD4A2185-6456-42CF-97D1-7613BECA1492}" type="parTrans" cxnId="{916D7B91-F20B-4E79-AEDB-5BFF4409B278}">
      <dgm:prSet/>
      <dgm:spPr/>
      <dgm:t>
        <a:bodyPr/>
        <a:lstStyle/>
        <a:p>
          <a:endParaRPr lang="ru-RU"/>
        </a:p>
      </dgm:t>
    </dgm:pt>
    <dgm:pt modelId="{534E4B8B-D156-49EE-95F4-558AEB986232}" type="sibTrans" cxnId="{916D7B91-F20B-4E79-AEDB-5BFF4409B278}">
      <dgm:prSet/>
      <dgm:spPr/>
      <dgm:t>
        <a:bodyPr/>
        <a:lstStyle/>
        <a:p>
          <a:endParaRPr lang="ru-RU"/>
        </a:p>
      </dgm:t>
    </dgm:pt>
    <dgm:pt modelId="{73F54AAC-CD71-411A-86DF-21E4202B8B1F}">
      <dgm:prSet phldrT="[Текст]" custT="1"/>
      <dgm:spPr/>
      <dgm:t>
        <a:bodyPr/>
        <a:lstStyle/>
        <a:p>
          <a:r>
            <a:rPr lang="ru-RU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200</a:t>
          </a:r>
          <a:br>
            <a:rPr lang="ru-RU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1400" dirty="0" smtClean="0"/>
            <a:t> баллов</a:t>
          </a:r>
          <a:endParaRPr lang="ru-RU" sz="1400" dirty="0"/>
        </a:p>
      </dgm:t>
    </dgm:pt>
    <dgm:pt modelId="{DDFD81E4-2E5B-4CAD-B5FB-E8B8710FC17D}" type="parTrans" cxnId="{8C284773-3435-487D-8E6B-96DC1803BE8A}">
      <dgm:prSet/>
      <dgm:spPr/>
      <dgm:t>
        <a:bodyPr/>
        <a:lstStyle/>
        <a:p>
          <a:endParaRPr lang="ru-RU"/>
        </a:p>
      </dgm:t>
    </dgm:pt>
    <dgm:pt modelId="{69BDF974-42CA-4429-8156-7EC11150E79D}" type="sibTrans" cxnId="{8C284773-3435-487D-8E6B-96DC1803BE8A}">
      <dgm:prSet/>
      <dgm:spPr/>
      <dgm:t>
        <a:bodyPr/>
        <a:lstStyle/>
        <a:p>
          <a:endParaRPr lang="ru-RU"/>
        </a:p>
      </dgm:t>
    </dgm:pt>
    <dgm:pt modelId="{9061B9BA-7659-4CCE-9B65-025D69DECA0C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effectLst/>
            </a:rPr>
            <a:t>  </a:t>
          </a:r>
          <a:r>
            <a:rPr lang="ru-RU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r>
            <a:rPr lang="ru-RU" sz="2000" b="1" dirty="0" smtClean="0">
              <a:solidFill>
                <a:schemeClr val="tx1"/>
              </a:solidFill>
              <a:effectLst/>
            </a:rPr>
            <a:t> </a:t>
          </a:r>
          <a:r>
            <a:rPr lang="ru-RU" sz="1900" b="1" dirty="0" smtClean="0">
              <a:solidFill>
                <a:schemeClr val="tx1"/>
              </a:solidFill>
              <a:effectLst/>
            </a:rPr>
            <a:t>выпускника в 2022 г.</a:t>
          </a:r>
          <a:endParaRPr lang="ru-RU" sz="1900" b="1" dirty="0">
            <a:solidFill>
              <a:schemeClr val="tx1"/>
            </a:solidFill>
            <a:effectLst/>
          </a:endParaRPr>
        </a:p>
      </dgm:t>
    </dgm:pt>
    <dgm:pt modelId="{53EE73C2-1E65-4F8E-9F84-0CC748340AB7}" type="parTrans" cxnId="{17E6D82E-E5DD-4F1B-9A02-C882E6B28FDC}">
      <dgm:prSet/>
      <dgm:spPr/>
      <dgm:t>
        <a:bodyPr/>
        <a:lstStyle/>
        <a:p>
          <a:endParaRPr lang="ru-RU"/>
        </a:p>
      </dgm:t>
    </dgm:pt>
    <dgm:pt modelId="{C91F3C87-45E2-4DFB-97CE-C08749B8CD3F}" type="sibTrans" cxnId="{17E6D82E-E5DD-4F1B-9A02-C882E6B28FDC}">
      <dgm:prSet/>
      <dgm:spPr/>
      <dgm:t>
        <a:bodyPr/>
        <a:lstStyle/>
        <a:p>
          <a:endParaRPr lang="ru-RU"/>
        </a:p>
      </dgm:t>
    </dgm:pt>
    <dgm:pt modelId="{0B44FCF7-308D-4F6A-B42F-163CE2432F6F}">
      <dgm:prSet phldrT="[Текст]" custT="1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ru-RU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40</a:t>
          </a:r>
          <a:r>
            <a:rPr lang="ru-RU" sz="2000" b="1" dirty="0" smtClean="0"/>
            <a:t> </a:t>
          </a:r>
          <a:r>
            <a:rPr lang="ru-RU" sz="1900" b="1" dirty="0" smtClean="0"/>
            <a:t>работ в 2021 г.</a:t>
          </a:r>
          <a:endParaRPr lang="ru-RU" sz="1900" b="1" dirty="0"/>
        </a:p>
      </dgm:t>
    </dgm:pt>
    <dgm:pt modelId="{43BF7FA2-F3B2-488D-A071-8B6808CF8B11}" type="parTrans" cxnId="{E700B9BE-4B00-4675-BAB2-B5236CCF7E38}">
      <dgm:prSet/>
      <dgm:spPr/>
      <dgm:t>
        <a:bodyPr/>
        <a:lstStyle/>
        <a:p>
          <a:endParaRPr lang="ru-RU"/>
        </a:p>
      </dgm:t>
    </dgm:pt>
    <dgm:pt modelId="{6A643594-4182-4F8D-950A-87F117813692}" type="sibTrans" cxnId="{E700B9BE-4B00-4675-BAB2-B5236CCF7E38}">
      <dgm:prSet/>
      <dgm:spPr/>
      <dgm:t>
        <a:bodyPr/>
        <a:lstStyle/>
        <a:p>
          <a:endParaRPr lang="ru-RU"/>
        </a:p>
      </dgm:t>
    </dgm:pt>
    <dgm:pt modelId="{FE9F9B78-2DDE-46E1-A32E-96E49943CA24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2000" dirty="0" smtClean="0"/>
            <a:t>  </a:t>
          </a:r>
          <a:r>
            <a:rPr lang="ru-RU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r>
            <a:rPr lang="ru-RU" sz="2000" b="1" dirty="0" smtClean="0">
              <a:solidFill>
                <a:schemeClr val="tx1"/>
              </a:solidFill>
              <a:effectLst/>
            </a:rPr>
            <a:t> </a:t>
          </a:r>
          <a:r>
            <a:rPr lang="ru-RU" sz="1900" b="1" dirty="0" smtClean="0">
              <a:solidFill>
                <a:schemeClr val="tx1"/>
              </a:solidFill>
              <a:effectLst/>
            </a:rPr>
            <a:t>выпускника в 2021 г.</a:t>
          </a:r>
          <a:endParaRPr lang="ru-RU" sz="1900" dirty="0"/>
        </a:p>
      </dgm:t>
    </dgm:pt>
    <dgm:pt modelId="{12AD03FC-24D6-4D2A-92E2-1FBA45052952}" type="parTrans" cxnId="{1F3D6429-B626-4725-AD5A-4743A966FED6}">
      <dgm:prSet/>
      <dgm:spPr/>
      <dgm:t>
        <a:bodyPr/>
        <a:lstStyle/>
        <a:p>
          <a:endParaRPr lang="ru-RU"/>
        </a:p>
      </dgm:t>
    </dgm:pt>
    <dgm:pt modelId="{09915207-AE81-4DBA-81A5-EAC64ABE4EEE}" type="sibTrans" cxnId="{1F3D6429-B626-4725-AD5A-4743A966FED6}">
      <dgm:prSet/>
      <dgm:spPr/>
      <dgm:t>
        <a:bodyPr/>
        <a:lstStyle/>
        <a:p>
          <a:endParaRPr lang="ru-RU"/>
        </a:p>
      </dgm:t>
    </dgm:pt>
    <dgm:pt modelId="{BA1353FD-EB61-44B3-8A29-0E994A346501}" type="pres">
      <dgm:prSet presAssocID="{97FBDDFC-7F14-4B4E-AA2D-F3ED1F841CA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3973F53-162E-4C53-BF13-15F886ECC47F}" type="pres">
      <dgm:prSet presAssocID="{50D78108-4657-4E54-8B3C-F19927B92F1F}" presName="posSpace" presStyleCnt="0"/>
      <dgm:spPr/>
    </dgm:pt>
    <dgm:pt modelId="{60D638D9-158C-4600-8DD7-5C99BADC517D}" type="pres">
      <dgm:prSet presAssocID="{50D78108-4657-4E54-8B3C-F19927B92F1F}" presName="vertFlow" presStyleCnt="0"/>
      <dgm:spPr/>
    </dgm:pt>
    <dgm:pt modelId="{CFDD5A8D-0E25-45B3-9CC6-D404002E64EC}" type="pres">
      <dgm:prSet presAssocID="{50D78108-4657-4E54-8B3C-F19927B92F1F}" presName="topSpace" presStyleCnt="0"/>
      <dgm:spPr/>
    </dgm:pt>
    <dgm:pt modelId="{2CA63DE5-6D4E-49D0-9C0B-60E8DD0118FB}" type="pres">
      <dgm:prSet presAssocID="{50D78108-4657-4E54-8B3C-F19927B92F1F}" presName="firstComp" presStyleCnt="0"/>
      <dgm:spPr/>
    </dgm:pt>
    <dgm:pt modelId="{6221FB25-2703-4766-89EC-3F35ABBEAC98}" type="pres">
      <dgm:prSet presAssocID="{50D78108-4657-4E54-8B3C-F19927B92F1F}" presName="firstChild" presStyleLbl="bgAccFollowNode1" presStyleIdx="0" presStyleCnt="4" custScaleX="104647" custScaleY="36662" custLinFactNeighborX="5880" custLinFactNeighborY="22447"/>
      <dgm:spPr/>
      <dgm:t>
        <a:bodyPr/>
        <a:lstStyle/>
        <a:p>
          <a:endParaRPr lang="ru-RU"/>
        </a:p>
      </dgm:t>
    </dgm:pt>
    <dgm:pt modelId="{446A2959-8946-471F-ACDB-643EEFDF0C99}" type="pres">
      <dgm:prSet presAssocID="{50D78108-4657-4E54-8B3C-F19927B92F1F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73ADAF-9BA0-4937-A5CC-E673A8369044}" type="pres">
      <dgm:prSet presAssocID="{0B44FCF7-308D-4F6A-B42F-163CE2432F6F}" presName="comp" presStyleCnt="0"/>
      <dgm:spPr/>
    </dgm:pt>
    <dgm:pt modelId="{6CF25C6B-6257-4C48-A53E-F3A90A4DC273}" type="pres">
      <dgm:prSet presAssocID="{0B44FCF7-308D-4F6A-B42F-163CE2432F6F}" presName="child" presStyleLbl="bgAccFollowNode1" presStyleIdx="1" presStyleCnt="4" custScaleX="107789" custScaleY="36662" custLinFactNeighborX="4309" custLinFactNeighborY="-50585"/>
      <dgm:spPr/>
      <dgm:t>
        <a:bodyPr/>
        <a:lstStyle/>
        <a:p>
          <a:endParaRPr lang="ru-RU"/>
        </a:p>
      </dgm:t>
    </dgm:pt>
    <dgm:pt modelId="{A344312A-D920-4403-A52F-96E8A736EFE7}" type="pres">
      <dgm:prSet presAssocID="{0B44FCF7-308D-4F6A-B42F-163CE2432F6F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742309-C579-46E4-BC86-67424A8E467E}" type="pres">
      <dgm:prSet presAssocID="{50D78108-4657-4E54-8B3C-F19927B92F1F}" presName="negSpace" presStyleCnt="0"/>
      <dgm:spPr/>
    </dgm:pt>
    <dgm:pt modelId="{1D17D106-49C6-4C42-8B11-1AB918D3B1AC}" type="pres">
      <dgm:prSet presAssocID="{50D78108-4657-4E54-8B3C-F19927B92F1F}" presName="circle" presStyleLbl="node1" presStyleIdx="0" presStyleCnt="2" custScaleX="85959" custScaleY="82922" custLinFactNeighborY="23292"/>
      <dgm:spPr/>
      <dgm:t>
        <a:bodyPr/>
        <a:lstStyle/>
        <a:p>
          <a:endParaRPr lang="ru-RU"/>
        </a:p>
      </dgm:t>
    </dgm:pt>
    <dgm:pt modelId="{BE5DD694-4862-4A2A-AB56-A2344DF2C717}" type="pres">
      <dgm:prSet presAssocID="{9272A221-2526-4035-9496-67A90C38D17A}" presName="transSpace" presStyleCnt="0"/>
      <dgm:spPr/>
    </dgm:pt>
    <dgm:pt modelId="{D38B35C3-3C99-47F1-8CD5-940D1BE8398B}" type="pres">
      <dgm:prSet presAssocID="{73F54AAC-CD71-411A-86DF-21E4202B8B1F}" presName="posSpace" presStyleCnt="0"/>
      <dgm:spPr/>
    </dgm:pt>
    <dgm:pt modelId="{D5B9F401-1A0F-4E3F-B323-29C5C31840DE}" type="pres">
      <dgm:prSet presAssocID="{73F54AAC-CD71-411A-86DF-21E4202B8B1F}" presName="vertFlow" presStyleCnt="0"/>
      <dgm:spPr/>
    </dgm:pt>
    <dgm:pt modelId="{CBAFBAF5-9EE7-456A-BBA6-39606C4D23A8}" type="pres">
      <dgm:prSet presAssocID="{73F54AAC-CD71-411A-86DF-21E4202B8B1F}" presName="topSpace" presStyleCnt="0"/>
      <dgm:spPr/>
    </dgm:pt>
    <dgm:pt modelId="{67B53081-0D8E-4619-BFDE-E95053218130}" type="pres">
      <dgm:prSet presAssocID="{73F54AAC-CD71-411A-86DF-21E4202B8B1F}" presName="firstComp" presStyleCnt="0"/>
      <dgm:spPr/>
    </dgm:pt>
    <dgm:pt modelId="{7156CF38-E32F-48EA-B40E-47931463F135}" type="pres">
      <dgm:prSet presAssocID="{73F54AAC-CD71-411A-86DF-21E4202B8B1F}" presName="firstChild" presStyleLbl="bgAccFollowNode1" presStyleIdx="2" presStyleCnt="4" custScaleX="112722" custScaleY="35364" custLinFactNeighborX="-9821" custLinFactNeighborY="27118"/>
      <dgm:spPr/>
      <dgm:t>
        <a:bodyPr/>
        <a:lstStyle/>
        <a:p>
          <a:endParaRPr lang="ru-RU"/>
        </a:p>
      </dgm:t>
    </dgm:pt>
    <dgm:pt modelId="{0BC6BF97-029F-41DA-AFAC-349C7BF3C8F6}" type="pres">
      <dgm:prSet presAssocID="{73F54AAC-CD71-411A-86DF-21E4202B8B1F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82B5FF-C09C-413A-B34C-3358BEFA3102}" type="pres">
      <dgm:prSet presAssocID="{FE9F9B78-2DDE-46E1-A32E-96E49943CA24}" presName="comp" presStyleCnt="0"/>
      <dgm:spPr/>
    </dgm:pt>
    <dgm:pt modelId="{3F72D521-D4BB-4320-BF27-CA9D33921917}" type="pres">
      <dgm:prSet presAssocID="{FE9F9B78-2DDE-46E1-A32E-96E49943CA24}" presName="child" presStyleLbl="bgAccFollowNode1" presStyleIdx="3" presStyleCnt="4" custScaleX="112722" custScaleY="38521" custLinFactNeighborX="-9821" custLinFactNeighborY="-48545"/>
      <dgm:spPr/>
      <dgm:t>
        <a:bodyPr/>
        <a:lstStyle/>
        <a:p>
          <a:endParaRPr lang="ru-RU"/>
        </a:p>
      </dgm:t>
    </dgm:pt>
    <dgm:pt modelId="{A53725F4-2A44-4DFB-9928-D9C1CC322902}" type="pres">
      <dgm:prSet presAssocID="{FE9F9B78-2DDE-46E1-A32E-96E49943CA24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E9CB49-6D06-4646-944A-5DB40ECE6C89}" type="pres">
      <dgm:prSet presAssocID="{73F54AAC-CD71-411A-86DF-21E4202B8B1F}" presName="negSpace" presStyleCnt="0"/>
      <dgm:spPr/>
    </dgm:pt>
    <dgm:pt modelId="{196746FA-F1EC-40F4-A54C-C1BAD42B5CFD}" type="pres">
      <dgm:prSet presAssocID="{73F54AAC-CD71-411A-86DF-21E4202B8B1F}" presName="circle" presStyleLbl="node1" presStyleIdx="1" presStyleCnt="2" custScaleX="85384" custScaleY="83701" custLinFactNeighborX="-19482" custLinFactNeighborY="19331"/>
      <dgm:spPr/>
      <dgm:t>
        <a:bodyPr/>
        <a:lstStyle/>
        <a:p>
          <a:endParaRPr lang="ru-RU"/>
        </a:p>
      </dgm:t>
    </dgm:pt>
  </dgm:ptLst>
  <dgm:cxnLst>
    <dgm:cxn modelId="{916D7B91-F20B-4E79-AEDB-5BFF4409B278}" srcId="{50D78108-4657-4E54-8B3C-F19927B92F1F}" destId="{30151BEC-7DC9-4F6A-916C-7EA882624611}" srcOrd="0" destOrd="0" parTransId="{DD4A2185-6456-42CF-97D1-7613BECA1492}" sibTransId="{534E4B8B-D156-49EE-95F4-558AEB986232}"/>
    <dgm:cxn modelId="{6C72D4AF-71A6-42EA-81A0-566FA8B520FC}" srcId="{97FBDDFC-7F14-4B4E-AA2D-F3ED1F841CA8}" destId="{50D78108-4657-4E54-8B3C-F19927B92F1F}" srcOrd="0" destOrd="0" parTransId="{55802983-5C16-489C-916D-259DD8FC15FB}" sibTransId="{9272A221-2526-4035-9496-67A90C38D17A}"/>
    <dgm:cxn modelId="{E2F6203A-E429-483B-AA0C-2F61C557CCD8}" type="presOf" srcId="{9061B9BA-7659-4CCE-9B65-025D69DECA0C}" destId="{7156CF38-E32F-48EA-B40E-47931463F135}" srcOrd="0" destOrd="0" presId="urn:microsoft.com/office/officeart/2005/8/layout/hList9"/>
    <dgm:cxn modelId="{CECC451B-40E2-4986-BACD-840752D30A9D}" type="presOf" srcId="{9061B9BA-7659-4CCE-9B65-025D69DECA0C}" destId="{0BC6BF97-029F-41DA-AFAC-349C7BF3C8F6}" srcOrd="1" destOrd="0" presId="urn:microsoft.com/office/officeart/2005/8/layout/hList9"/>
    <dgm:cxn modelId="{A52E36BB-0B91-4E40-A2FE-15569819AD3E}" type="presOf" srcId="{FE9F9B78-2DDE-46E1-A32E-96E49943CA24}" destId="{3F72D521-D4BB-4320-BF27-CA9D33921917}" srcOrd="0" destOrd="0" presId="urn:microsoft.com/office/officeart/2005/8/layout/hList9"/>
    <dgm:cxn modelId="{17E6D82E-E5DD-4F1B-9A02-C882E6B28FDC}" srcId="{73F54AAC-CD71-411A-86DF-21E4202B8B1F}" destId="{9061B9BA-7659-4CCE-9B65-025D69DECA0C}" srcOrd="0" destOrd="0" parTransId="{53EE73C2-1E65-4F8E-9F84-0CC748340AB7}" sibTransId="{C91F3C87-45E2-4DFB-97CE-C08749B8CD3F}"/>
    <dgm:cxn modelId="{193BA14C-57DF-4365-BFA8-721F413E5BDF}" type="presOf" srcId="{0B44FCF7-308D-4F6A-B42F-163CE2432F6F}" destId="{A344312A-D920-4403-A52F-96E8A736EFE7}" srcOrd="1" destOrd="0" presId="urn:microsoft.com/office/officeart/2005/8/layout/hList9"/>
    <dgm:cxn modelId="{2AC2963C-1BAC-4957-A40D-D11029490323}" type="presOf" srcId="{30151BEC-7DC9-4F6A-916C-7EA882624611}" destId="{446A2959-8946-471F-ACDB-643EEFDF0C99}" srcOrd="1" destOrd="0" presId="urn:microsoft.com/office/officeart/2005/8/layout/hList9"/>
    <dgm:cxn modelId="{ABDEFAC7-67BC-487D-8361-0AED80AB63AD}" type="presOf" srcId="{73F54AAC-CD71-411A-86DF-21E4202B8B1F}" destId="{196746FA-F1EC-40F4-A54C-C1BAD42B5CFD}" srcOrd="0" destOrd="0" presId="urn:microsoft.com/office/officeart/2005/8/layout/hList9"/>
    <dgm:cxn modelId="{8C284773-3435-487D-8E6B-96DC1803BE8A}" srcId="{97FBDDFC-7F14-4B4E-AA2D-F3ED1F841CA8}" destId="{73F54AAC-CD71-411A-86DF-21E4202B8B1F}" srcOrd="1" destOrd="0" parTransId="{DDFD81E4-2E5B-4CAD-B5FB-E8B8710FC17D}" sibTransId="{69BDF974-42CA-4429-8156-7EC11150E79D}"/>
    <dgm:cxn modelId="{1F3D6429-B626-4725-AD5A-4743A966FED6}" srcId="{73F54AAC-CD71-411A-86DF-21E4202B8B1F}" destId="{FE9F9B78-2DDE-46E1-A32E-96E49943CA24}" srcOrd="1" destOrd="0" parTransId="{12AD03FC-24D6-4D2A-92E2-1FBA45052952}" sibTransId="{09915207-AE81-4DBA-81A5-EAC64ABE4EEE}"/>
    <dgm:cxn modelId="{998F80E7-B940-4215-842E-47F53DFC05FB}" type="presOf" srcId="{FE9F9B78-2DDE-46E1-A32E-96E49943CA24}" destId="{A53725F4-2A44-4DFB-9928-D9C1CC322902}" srcOrd="1" destOrd="0" presId="urn:microsoft.com/office/officeart/2005/8/layout/hList9"/>
    <dgm:cxn modelId="{70B60EBA-BEB1-47D0-8667-82FE89248A74}" type="presOf" srcId="{30151BEC-7DC9-4F6A-916C-7EA882624611}" destId="{6221FB25-2703-4766-89EC-3F35ABBEAC98}" srcOrd="0" destOrd="0" presId="urn:microsoft.com/office/officeart/2005/8/layout/hList9"/>
    <dgm:cxn modelId="{92E3B6D3-723D-41A1-879A-D086E83A9EB5}" type="presOf" srcId="{97FBDDFC-7F14-4B4E-AA2D-F3ED1F841CA8}" destId="{BA1353FD-EB61-44B3-8A29-0E994A346501}" srcOrd="0" destOrd="0" presId="urn:microsoft.com/office/officeart/2005/8/layout/hList9"/>
    <dgm:cxn modelId="{49BD26F0-3828-44D1-9C71-ED0405D74B7B}" type="presOf" srcId="{50D78108-4657-4E54-8B3C-F19927B92F1F}" destId="{1D17D106-49C6-4C42-8B11-1AB918D3B1AC}" srcOrd="0" destOrd="0" presId="urn:microsoft.com/office/officeart/2005/8/layout/hList9"/>
    <dgm:cxn modelId="{E700B9BE-4B00-4675-BAB2-B5236CCF7E38}" srcId="{50D78108-4657-4E54-8B3C-F19927B92F1F}" destId="{0B44FCF7-308D-4F6A-B42F-163CE2432F6F}" srcOrd="1" destOrd="0" parTransId="{43BF7FA2-F3B2-488D-A071-8B6808CF8B11}" sibTransId="{6A643594-4182-4F8D-950A-87F117813692}"/>
    <dgm:cxn modelId="{40E702BE-6188-42B8-9861-D16F0AFCEF86}" type="presOf" srcId="{0B44FCF7-308D-4F6A-B42F-163CE2432F6F}" destId="{6CF25C6B-6257-4C48-A53E-F3A90A4DC273}" srcOrd="0" destOrd="0" presId="urn:microsoft.com/office/officeart/2005/8/layout/hList9"/>
    <dgm:cxn modelId="{37423B6C-B8C2-418F-847D-46816F6C94F7}" type="presParOf" srcId="{BA1353FD-EB61-44B3-8A29-0E994A346501}" destId="{23973F53-162E-4C53-BF13-15F886ECC47F}" srcOrd="0" destOrd="0" presId="urn:microsoft.com/office/officeart/2005/8/layout/hList9"/>
    <dgm:cxn modelId="{86A2BC76-8755-4142-8BDA-2552A4B8ADFB}" type="presParOf" srcId="{BA1353FD-EB61-44B3-8A29-0E994A346501}" destId="{60D638D9-158C-4600-8DD7-5C99BADC517D}" srcOrd="1" destOrd="0" presId="urn:microsoft.com/office/officeart/2005/8/layout/hList9"/>
    <dgm:cxn modelId="{FC7F32A6-B2A8-47ED-B846-2A1B780800C6}" type="presParOf" srcId="{60D638D9-158C-4600-8DD7-5C99BADC517D}" destId="{CFDD5A8D-0E25-45B3-9CC6-D404002E64EC}" srcOrd="0" destOrd="0" presId="urn:microsoft.com/office/officeart/2005/8/layout/hList9"/>
    <dgm:cxn modelId="{69084902-BCB6-4914-8DB3-9E468AA761A9}" type="presParOf" srcId="{60D638D9-158C-4600-8DD7-5C99BADC517D}" destId="{2CA63DE5-6D4E-49D0-9C0B-60E8DD0118FB}" srcOrd="1" destOrd="0" presId="urn:microsoft.com/office/officeart/2005/8/layout/hList9"/>
    <dgm:cxn modelId="{291B9321-43F9-477D-B9CA-E92E5CDC4D00}" type="presParOf" srcId="{2CA63DE5-6D4E-49D0-9C0B-60E8DD0118FB}" destId="{6221FB25-2703-4766-89EC-3F35ABBEAC98}" srcOrd="0" destOrd="0" presId="urn:microsoft.com/office/officeart/2005/8/layout/hList9"/>
    <dgm:cxn modelId="{1E78C747-066D-43E3-9FF4-FCD39902F8B0}" type="presParOf" srcId="{2CA63DE5-6D4E-49D0-9C0B-60E8DD0118FB}" destId="{446A2959-8946-471F-ACDB-643EEFDF0C99}" srcOrd="1" destOrd="0" presId="urn:microsoft.com/office/officeart/2005/8/layout/hList9"/>
    <dgm:cxn modelId="{826D2D63-E1BA-4AFE-B875-FE949BEAD0F8}" type="presParOf" srcId="{60D638D9-158C-4600-8DD7-5C99BADC517D}" destId="{9D73ADAF-9BA0-4937-A5CC-E673A8369044}" srcOrd="2" destOrd="0" presId="urn:microsoft.com/office/officeart/2005/8/layout/hList9"/>
    <dgm:cxn modelId="{893A958B-D8CB-4F18-8205-0E53395A87BC}" type="presParOf" srcId="{9D73ADAF-9BA0-4937-A5CC-E673A8369044}" destId="{6CF25C6B-6257-4C48-A53E-F3A90A4DC273}" srcOrd="0" destOrd="0" presId="urn:microsoft.com/office/officeart/2005/8/layout/hList9"/>
    <dgm:cxn modelId="{563FD6C6-6143-4004-9864-09DAD8DCF2AE}" type="presParOf" srcId="{9D73ADAF-9BA0-4937-A5CC-E673A8369044}" destId="{A344312A-D920-4403-A52F-96E8A736EFE7}" srcOrd="1" destOrd="0" presId="urn:microsoft.com/office/officeart/2005/8/layout/hList9"/>
    <dgm:cxn modelId="{DEB8B4D3-10A9-4DA9-90EF-0C59453F8951}" type="presParOf" srcId="{BA1353FD-EB61-44B3-8A29-0E994A346501}" destId="{86742309-C579-46E4-BC86-67424A8E467E}" srcOrd="2" destOrd="0" presId="urn:microsoft.com/office/officeart/2005/8/layout/hList9"/>
    <dgm:cxn modelId="{8C317598-B657-42C9-A416-73415D456626}" type="presParOf" srcId="{BA1353FD-EB61-44B3-8A29-0E994A346501}" destId="{1D17D106-49C6-4C42-8B11-1AB918D3B1AC}" srcOrd="3" destOrd="0" presId="urn:microsoft.com/office/officeart/2005/8/layout/hList9"/>
    <dgm:cxn modelId="{A6176CFB-A104-4428-834A-2A034803097C}" type="presParOf" srcId="{BA1353FD-EB61-44B3-8A29-0E994A346501}" destId="{BE5DD694-4862-4A2A-AB56-A2344DF2C717}" srcOrd="4" destOrd="0" presId="urn:microsoft.com/office/officeart/2005/8/layout/hList9"/>
    <dgm:cxn modelId="{BB5C72D3-FB37-459F-8B7C-862DBE612DC7}" type="presParOf" srcId="{BA1353FD-EB61-44B3-8A29-0E994A346501}" destId="{D38B35C3-3C99-47F1-8CD5-940D1BE8398B}" srcOrd="5" destOrd="0" presId="urn:microsoft.com/office/officeart/2005/8/layout/hList9"/>
    <dgm:cxn modelId="{9B97517C-8A44-4137-A1F1-296D5CCD08D5}" type="presParOf" srcId="{BA1353FD-EB61-44B3-8A29-0E994A346501}" destId="{D5B9F401-1A0F-4E3F-B323-29C5C31840DE}" srcOrd="6" destOrd="0" presId="urn:microsoft.com/office/officeart/2005/8/layout/hList9"/>
    <dgm:cxn modelId="{2A28E0A9-9AF7-4ACC-9A74-9FCA851DED47}" type="presParOf" srcId="{D5B9F401-1A0F-4E3F-B323-29C5C31840DE}" destId="{CBAFBAF5-9EE7-456A-BBA6-39606C4D23A8}" srcOrd="0" destOrd="0" presId="urn:microsoft.com/office/officeart/2005/8/layout/hList9"/>
    <dgm:cxn modelId="{A11B5244-686A-40CB-9746-1DD30DD546B4}" type="presParOf" srcId="{D5B9F401-1A0F-4E3F-B323-29C5C31840DE}" destId="{67B53081-0D8E-4619-BFDE-E95053218130}" srcOrd="1" destOrd="0" presId="urn:microsoft.com/office/officeart/2005/8/layout/hList9"/>
    <dgm:cxn modelId="{D4418BAD-F8C2-479E-BD31-0F41D7190C8E}" type="presParOf" srcId="{67B53081-0D8E-4619-BFDE-E95053218130}" destId="{7156CF38-E32F-48EA-B40E-47931463F135}" srcOrd="0" destOrd="0" presId="urn:microsoft.com/office/officeart/2005/8/layout/hList9"/>
    <dgm:cxn modelId="{74265E58-8DD1-4AC0-BC84-1356F15BD266}" type="presParOf" srcId="{67B53081-0D8E-4619-BFDE-E95053218130}" destId="{0BC6BF97-029F-41DA-AFAC-349C7BF3C8F6}" srcOrd="1" destOrd="0" presId="urn:microsoft.com/office/officeart/2005/8/layout/hList9"/>
    <dgm:cxn modelId="{8076566D-53F5-4CFF-8019-E06AF1053C15}" type="presParOf" srcId="{D5B9F401-1A0F-4E3F-B323-29C5C31840DE}" destId="{4782B5FF-C09C-413A-B34C-3358BEFA3102}" srcOrd="2" destOrd="0" presId="urn:microsoft.com/office/officeart/2005/8/layout/hList9"/>
    <dgm:cxn modelId="{9E467BF5-AAFF-42A0-82DE-92BFEDDE92B3}" type="presParOf" srcId="{4782B5FF-C09C-413A-B34C-3358BEFA3102}" destId="{3F72D521-D4BB-4320-BF27-CA9D33921917}" srcOrd="0" destOrd="0" presId="urn:microsoft.com/office/officeart/2005/8/layout/hList9"/>
    <dgm:cxn modelId="{57CB0F95-CB8B-4D39-88CF-8E88A094BCA0}" type="presParOf" srcId="{4782B5FF-C09C-413A-B34C-3358BEFA3102}" destId="{A53725F4-2A44-4DFB-9928-D9C1CC322902}" srcOrd="1" destOrd="0" presId="urn:microsoft.com/office/officeart/2005/8/layout/hList9"/>
    <dgm:cxn modelId="{61DD2A1D-BE56-4639-B63E-58583D52F683}" type="presParOf" srcId="{BA1353FD-EB61-44B3-8A29-0E994A346501}" destId="{74E9CB49-6D06-4646-944A-5DB40ECE6C89}" srcOrd="7" destOrd="0" presId="urn:microsoft.com/office/officeart/2005/8/layout/hList9"/>
    <dgm:cxn modelId="{24A8BDB9-7FAB-4C69-B326-8A1EE1E66FDE}" type="presParOf" srcId="{BA1353FD-EB61-44B3-8A29-0E994A346501}" destId="{196746FA-F1EC-40F4-A54C-C1BAD42B5CFD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FBDDFC-7F14-4B4E-AA2D-F3ED1F841CA8}" type="doc">
      <dgm:prSet loTypeId="urn:microsoft.com/office/officeart/2005/8/layout/hList9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D78108-4657-4E54-8B3C-F19927B92F1F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100</a:t>
          </a:r>
          <a:br>
            <a:rPr lang="ru-RU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1400" dirty="0" smtClean="0"/>
            <a:t>баллов</a:t>
          </a:r>
          <a:endParaRPr lang="ru-RU" sz="1400" dirty="0"/>
        </a:p>
      </dgm:t>
    </dgm:pt>
    <dgm:pt modelId="{55802983-5C16-489C-916D-259DD8FC15FB}" type="parTrans" cxnId="{6C72D4AF-71A6-42EA-81A0-566FA8B520FC}">
      <dgm:prSet/>
      <dgm:spPr/>
      <dgm:t>
        <a:bodyPr/>
        <a:lstStyle/>
        <a:p>
          <a:endParaRPr lang="ru-RU"/>
        </a:p>
      </dgm:t>
    </dgm:pt>
    <dgm:pt modelId="{9272A221-2526-4035-9496-67A90C38D17A}" type="sibTrans" cxnId="{6C72D4AF-71A6-42EA-81A0-566FA8B520FC}">
      <dgm:prSet/>
      <dgm:spPr/>
      <dgm:t>
        <a:bodyPr/>
        <a:lstStyle/>
        <a:p>
          <a:endParaRPr lang="ru-RU"/>
        </a:p>
      </dgm:t>
    </dgm:pt>
    <dgm:pt modelId="{30151BEC-7DC9-4F6A-916C-7EA882624611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ru-RU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</a:t>
          </a:r>
          <a:r>
            <a:rPr lang="ru-RU" sz="1900" b="1" dirty="0" smtClean="0">
              <a:solidFill>
                <a:schemeClr val="tx1"/>
              </a:solidFill>
              <a:effectLst/>
            </a:rPr>
            <a:t>работа в 2022 г.     </a:t>
          </a:r>
          <a:endParaRPr lang="ru-RU" sz="1900" b="1" dirty="0">
            <a:solidFill>
              <a:schemeClr val="tx1"/>
            </a:solidFill>
            <a:effectLst/>
          </a:endParaRPr>
        </a:p>
      </dgm:t>
    </dgm:pt>
    <dgm:pt modelId="{DD4A2185-6456-42CF-97D1-7613BECA1492}" type="parTrans" cxnId="{916D7B91-F20B-4E79-AEDB-5BFF4409B278}">
      <dgm:prSet/>
      <dgm:spPr/>
      <dgm:t>
        <a:bodyPr/>
        <a:lstStyle/>
        <a:p>
          <a:endParaRPr lang="ru-RU"/>
        </a:p>
      </dgm:t>
    </dgm:pt>
    <dgm:pt modelId="{534E4B8B-D156-49EE-95F4-558AEB986232}" type="sibTrans" cxnId="{916D7B91-F20B-4E79-AEDB-5BFF4409B278}">
      <dgm:prSet/>
      <dgm:spPr/>
      <dgm:t>
        <a:bodyPr/>
        <a:lstStyle/>
        <a:p>
          <a:endParaRPr lang="ru-RU"/>
        </a:p>
      </dgm:t>
    </dgm:pt>
    <dgm:pt modelId="{73F54AAC-CD71-411A-86DF-21E4202B8B1F}">
      <dgm:prSet phldrT="[Текст]" custT="1"/>
      <dgm:spPr/>
      <dgm:t>
        <a:bodyPr/>
        <a:lstStyle/>
        <a:p>
          <a:r>
            <a:rPr lang="ru-RU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200</a:t>
          </a:r>
          <a:br>
            <a:rPr lang="ru-RU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1400" dirty="0" smtClean="0"/>
            <a:t> баллов</a:t>
          </a:r>
          <a:endParaRPr lang="ru-RU" sz="1400" dirty="0"/>
        </a:p>
      </dgm:t>
    </dgm:pt>
    <dgm:pt modelId="{DDFD81E4-2E5B-4CAD-B5FB-E8B8710FC17D}" type="parTrans" cxnId="{8C284773-3435-487D-8E6B-96DC1803BE8A}">
      <dgm:prSet/>
      <dgm:spPr/>
      <dgm:t>
        <a:bodyPr/>
        <a:lstStyle/>
        <a:p>
          <a:endParaRPr lang="ru-RU"/>
        </a:p>
      </dgm:t>
    </dgm:pt>
    <dgm:pt modelId="{69BDF974-42CA-4429-8156-7EC11150E79D}" type="sibTrans" cxnId="{8C284773-3435-487D-8E6B-96DC1803BE8A}">
      <dgm:prSet/>
      <dgm:spPr/>
      <dgm:t>
        <a:bodyPr/>
        <a:lstStyle/>
        <a:p>
          <a:endParaRPr lang="ru-RU"/>
        </a:p>
      </dgm:t>
    </dgm:pt>
    <dgm:pt modelId="{9061B9BA-7659-4CCE-9B65-025D69DECA0C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0</a:t>
          </a:r>
          <a:r>
            <a:rPr lang="ru-RU" sz="2000" b="1" dirty="0" smtClean="0">
              <a:solidFill>
                <a:schemeClr val="tx1"/>
              </a:solidFill>
              <a:effectLst/>
            </a:rPr>
            <a:t> </a:t>
          </a:r>
          <a:r>
            <a:rPr lang="ru-RU" sz="1900" b="1" dirty="0" smtClean="0">
              <a:solidFill>
                <a:schemeClr val="tx1"/>
              </a:solidFill>
              <a:effectLst/>
            </a:rPr>
            <a:t>выпускников в 2022 г.</a:t>
          </a:r>
          <a:endParaRPr lang="ru-RU" sz="1900" b="1" dirty="0">
            <a:solidFill>
              <a:schemeClr val="tx1"/>
            </a:solidFill>
            <a:effectLst/>
          </a:endParaRPr>
        </a:p>
      </dgm:t>
    </dgm:pt>
    <dgm:pt modelId="{53EE73C2-1E65-4F8E-9F84-0CC748340AB7}" type="parTrans" cxnId="{17E6D82E-E5DD-4F1B-9A02-C882E6B28FDC}">
      <dgm:prSet/>
      <dgm:spPr/>
      <dgm:t>
        <a:bodyPr/>
        <a:lstStyle/>
        <a:p>
          <a:endParaRPr lang="ru-RU"/>
        </a:p>
      </dgm:t>
    </dgm:pt>
    <dgm:pt modelId="{C91F3C87-45E2-4DFB-97CE-C08749B8CD3F}" type="sibTrans" cxnId="{17E6D82E-E5DD-4F1B-9A02-C882E6B28FDC}">
      <dgm:prSet/>
      <dgm:spPr/>
      <dgm:t>
        <a:bodyPr/>
        <a:lstStyle/>
        <a:p>
          <a:endParaRPr lang="ru-RU"/>
        </a:p>
      </dgm:t>
    </dgm:pt>
    <dgm:pt modelId="{0B44FCF7-308D-4F6A-B42F-163CE2432F6F}">
      <dgm:prSet phldrT="[Текст]" custT="1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ru-RU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</a:t>
          </a:r>
          <a:r>
            <a:rPr lang="ru-RU" sz="2000" b="1" dirty="0" smtClean="0"/>
            <a:t> </a:t>
          </a:r>
          <a:r>
            <a:rPr lang="ru-RU" sz="1900" b="1" dirty="0" smtClean="0"/>
            <a:t>работа в 2021 г.</a:t>
          </a:r>
          <a:endParaRPr lang="ru-RU" sz="1900" b="1" dirty="0"/>
        </a:p>
      </dgm:t>
    </dgm:pt>
    <dgm:pt modelId="{43BF7FA2-F3B2-488D-A071-8B6808CF8B11}" type="parTrans" cxnId="{E700B9BE-4B00-4675-BAB2-B5236CCF7E38}">
      <dgm:prSet/>
      <dgm:spPr/>
      <dgm:t>
        <a:bodyPr/>
        <a:lstStyle/>
        <a:p>
          <a:endParaRPr lang="ru-RU"/>
        </a:p>
      </dgm:t>
    </dgm:pt>
    <dgm:pt modelId="{6A643594-4182-4F8D-950A-87F117813692}" type="sibTrans" cxnId="{E700B9BE-4B00-4675-BAB2-B5236CCF7E38}">
      <dgm:prSet/>
      <dgm:spPr/>
      <dgm:t>
        <a:bodyPr/>
        <a:lstStyle/>
        <a:p>
          <a:endParaRPr lang="ru-RU"/>
        </a:p>
      </dgm:t>
    </dgm:pt>
    <dgm:pt modelId="{FE9F9B78-2DDE-46E1-A32E-96E49943CA24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marL="0" indent="0" defTabSz="630238"/>
          <a:r>
            <a:rPr lang="ru-RU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0</a:t>
          </a:r>
          <a:r>
            <a:rPr lang="ru-RU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900" b="1" dirty="0" smtClean="0">
              <a:solidFill>
                <a:schemeClr val="tx1"/>
              </a:solidFill>
              <a:effectLst/>
            </a:rPr>
            <a:t>выпускников в 2021 г.</a:t>
          </a:r>
          <a:endParaRPr lang="ru-RU" sz="1900" dirty="0"/>
        </a:p>
      </dgm:t>
    </dgm:pt>
    <dgm:pt modelId="{12AD03FC-24D6-4D2A-92E2-1FBA45052952}" type="parTrans" cxnId="{1F3D6429-B626-4725-AD5A-4743A966FED6}">
      <dgm:prSet/>
      <dgm:spPr/>
      <dgm:t>
        <a:bodyPr/>
        <a:lstStyle/>
        <a:p>
          <a:endParaRPr lang="ru-RU"/>
        </a:p>
      </dgm:t>
    </dgm:pt>
    <dgm:pt modelId="{09915207-AE81-4DBA-81A5-EAC64ABE4EEE}" type="sibTrans" cxnId="{1F3D6429-B626-4725-AD5A-4743A966FED6}">
      <dgm:prSet/>
      <dgm:spPr/>
      <dgm:t>
        <a:bodyPr/>
        <a:lstStyle/>
        <a:p>
          <a:endParaRPr lang="ru-RU"/>
        </a:p>
      </dgm:t>
    </dgm:pt>
    <dgm:pt modelId="{BA1353FD-EB61-44B3-8A29-0E994A346501}" type="pres">
      <dgm:prSet presAssocID="{97FBDDFC-7F14-4B4E-AA2D-F3ED1F841CA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3973F53-162E-4C53-BF13-15F886ECC47F}" type="pres">
      <dgm:prSet presAssocID="{50D78108-4657-4E54-8B3C-F19927B92F1F}" presName="posSpace" presStyleCnt="0"/>
      <dgm:spPr/>
    </dgm:pt>
    <dgm:pt modelId="{60D638D9-158C-4600-8DD7-5C99BADC517D}" type="pres">
      <dgm:prSet presAssocID="{50D78108-4657-4E54-8B3C-F19927B92F1F}" presName="vertFlow" presStyleCnt="0"/>
      <dgm:spPr/>
    </dgm:pt>
    <dgm:pt modelId="{CFDD5A8D-0E25-45B3-9CC6-D404002E64EC}" type="pres">
      <dgm:prSet presAssocID="{50D78108-4657-4E54-8B3C-F19927B92F1F}" presName="topSpace" presStyleCnt="0"/>
      <dgm:spPr/>
    </dgm:pt>
    <dgm:pt modelId="{2CA63DE5-6D4E-49D0-9C0B-60E8DD0118FB}" type="pres">
      <dgm:prSet presAssocID="{50D78108-4657-4E54-8B3C-F19927B92F1F}" presName="firstComp" presStyleCnt="0"/>
      <dgm:spPr/>
    </dgm:pt>
    <dgm:pt modelId="{6221FB25-2703-4766-89EC-3F35ABBEAC98}" type="pres">
      <dgm:prSet presAssocID="{50D78108-4657-4E54-8B3C-F19927B92F1F}" presName="firstChild" presStyleLbl="bgAccFollowNode1" presStyleIdx="0" presStyleCnt="4" custScaleX="104647" custScaleY="36662" custLinFactNeighborX="5880" custLinFactNeighborY="22447"/>
      <dgm:spPr/>
      <dgm:t>
        <a:bodyPr/>
        <a:lstStyle/>
        <a:p>
          <a:endParaRPr lang="ru-RU"/>
        </a:p>
      </dgm:t>
    </dgm:pt>
    <dgm:pt modelId="{446A2959-8946-471F-ACDB-643EEFDF0C99}" type="pres">
      <dgm:prSet presAssocID="{50D78108-4657-4E54-8B3C-F19927B92F1F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73ADAF-9BA0-4937-A5CC-E673A8369044}" type="pres">
      <dgm:prSet presAssocID="{0B44FCF7-308D-4F6A-B42F-163CE2432F6F}" presName="comp" presStyleCnt="0"/>
      <dgm:spPr/>
    </dgm:pt>
    <dgm:pt modelId="{6CF25C6B-6257-4C48-A53E-F3A90A4DC273}" type="pres">
      <dgm:prSet presAssocID="{0B44FCF7-308D-4F6A-B42F-163CE2432F6F}" presName="child" presStyleLbl="bgAccFollowNode1" presStyleIdx="1" presStyleCnt="4" custScaleX="107789" custScaleY="36662" custLinFactNeighborX="4309" custLinFactNeighborY="-50585"/>
      <dgm:spPr/>
      <dgm:t>
        <a:bodyPr/>
        <a:lstStyle/>
        <a:p>
          <a:endParaRPr lang="ru-RU"/>
        </a:p>
      </dgm:t>
    </dgm:pt>
    <dgm:pt modelId="{A344312A-D920-4403-A52F-96E8A736EFE7}" type="pres">
      <dgm:prSet presAssocID="{0B44FCF7-308D-4F6A-B42F-163CE2432F6F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742309-C579-46E4-BC86-67424A8E467E}" type="pres">
      <dgm:prSet presAssocID="{50D78108-4657-4E54-8B3C-F19927B92F1F}" presName="negSpace" presStyleCnt="0"/>
      <dgm:spPr/>
    </dgm:pt>
    <dgm:pt modelId="{1D17D106-49C6-4C42-8B11-1AB918D3B1AC}" type="pres">
      <dgm:prSet presAssocID="{50D78108-4657-4E54-8B3C-F19927B92F1F}" presName="circle" presStyleLbl="node1" presStyleIdx="0" presStyleCnt="2" custScaleX="85959" custScaleY="82922" custLinFactNeighborY="23292"/>
      <dgm:spPr/>
      <dgm:t>
        <a:bodyPr/>
        <a:lstStyle/>
        <a:p>
          <a:endParaRPr lang="ru-RU"/>
        </a:p>
      </dgm:t>
    </dgm:pt>
    <dgm:pt modelId="{BE5DD694-4862-4A2A-AB56-A2344DF2C717}" type="pres">
      <dgm:prSet presAssocID="{9272A221-2526-4035-9496-67A90C38D17A}" presName="transSpace" presStyleCnt="0"/>
      <dgm:spPr/>
    </dgm:pt>
    <dgm:pt modelId="{D38B35C3-3C99-47F1-8CD5-940D1BE8398B}" type="pres">
      <dgm:prSet presAssocID="{73F54AAC-CD71-411A-86DF-21E4202B8B1F}" presName="posSpace" presStyleCnt="0"/>
      <dgm:spPr/>
    </dgm:pt>
    <dgm:pt modelId="{D5B9F401-1A0F-4E3F-B323-29C5C31840DE}" type="pres">
      <dgm:prSet presAssocID="{73F54AAC-CD71-411A-86DF-21E4202B8B1F}" presName="vertFlow" presStyleCnt="0"/>
      <dgm:spPr/>
    </dgm:pt>
    <dgm:pt modelId="{CBAFBAF5-9EE7-456A-BBA6-39606C4D23A8}" type="pres">
      <dgm:prSet presAssocID="{73F54AAC-CD71-411A-86DF-21E4202B8B1F}" presName="topSpace" presStyleCnt="0"/>
      <dgm:spPr/>
    </dgm:pt>
    <dgm:pt modelId="{67B53081-0D8E-4619-BFDE-E95053218130}" type="pres">
      <dgm:prSet presAssocID="{73F54AAC-CD71-411A-86DF-21E4202B8B1F}" presName="firstComp" presStyleCnt="0"/>
      <dgm:spPr/>
    </dgm:pt>
    <dgm:pt modelId="{7156CF38-E32F-48EA-B40E-47931463F135}" type="pres">
      <dgm:prSet presAssocID="{73F54AAC-CD71-411A-86DF-21E4202B8B1F}" presName="firstChild" presStyleLbl="bgAccFollowNode1" presStyleIdx="2" presStyleCnt="4" custScaleX="112722" custScaleY="35364" custLinFactNeighborX="-9821" custLinFactNeighborY="27118"/>
      <dgm:spPr/>
      <dgm:t>
        <a:bodyPr/>
        <a:lstStyle/>
        <a:p>
          <a:endParaRPr lang="ru-RU"/>
        </a:p>
      </dgm:t>
    </dgm:pt>
    <dgm:pt modelId="{0BC6BF97-029F-41DA-AFAC-349C7BF3C8F6}" type="pres">
      <dgm:prSet presAssocID="{73F54AAC-CD71-411A-86DF-21E4202B8B1F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82B5FF-C09C-413A-B34C-3358BEFA3102}" type="pres">
      <dgm:prSet presAssocID="{FE9F9B78-2DDE-46E1-A32E-96E49943CA24}" presName="comp" presStyleCnt="0"/>
      <dgm:spPr/>
    </dgm:pt>
    <dgm:pt modelId="{3F72D521-D4BB-4320-BF27-CA9D33921917}" type="pres">
      <dgm:prSet presAssocID="{FE9F9B78-2DDE-46E1-A32E-96E49943CA24}" presName="child" presStyleLbl="bgAccFollowNode1" presStyleIdx="3" presStyleCnt="4" custScaleX="112722" custScaleY="38521" custLinFactNeighborX="-9821" custLinFactNeighborY="-48545"/>
      <dgm:spPr/>
      <dgm:t>
        <a:bodyPr/>
        <a:lstStyle/>
        <a:p>
          <a:endParaRPr lang="ru-RU"/>
        </a:p>
      </dgm:t>
    </dgm:pt>
    <dgm:pt modelId="{A53725F4-2A44-4DFB-9928-D9C1CC322902}" type="pres">
      <dgm:prSet presAssocID="{FE9F9B78-2DDE-46E1-A32E-96E49943CA24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E9CB49-6D06-4646-944A-5DB40ECE6C89}" type="pres">
      <dgm:prSet presAssocID="{73F54AAC-CD71-411A-86DF-21E4202B8B1F}" presName="negSpace" presStyleCnt="0"/>
      <dgm:spPr/>
    </dgm:pt>
    <dgm:pt modelId="{196746FA-F1EC-40F4-A54C-C1BAD42B5CFD}" type="pres">
      <dgm:prSet presAssocID="{73F54AAC-CD71-411A-86DF-21E4202B8B1F}" presName="circle" presStyleLbl="node1" presStyleIdx="1" presStyleCnt="2" custScaleX="85384" custScaleY="83701" custLinFactNeighborX="-19482" custLinFactNeighborY="19331"/>
      <dgm:spPr/>
      <dgm:t>
        <a:bodyPr/>
        <a:lstStyle/>
        <a:p>
          <a:endParaRPr lang="ru-RU"/>
        </a:p>
      </dgm:t>
    </dgm:pt>
  </dgm:ptLst>
  <dgm:cxnLst>
    <dgm:cxn modelId="{4ECCDA75-E8F2-4AA6-9C1C-6FB7922B0C02}" type="presOf" srcId="{9061B9BA-7659-4CCE-9B65-025D69DECA0C}" destId="{7156CF38-E32F-48EA-B40E-47931463F135}" srcOrd="0" destOrd="0" presId="urn:microsoft.com/office/officeart/2005/8/layout/hList9"/>
    <dgm:cxn modelId="{8C284773-3435-487D-8E6B-96DC1803BE8A}" srcId="{97FBDDFC-7F14-4B4E-AA2D-F3ED1F841CA8}" destId="{73F54AAC-CD71-411A-86DF-21E4202B8B1F}" srcOrd="1" destOrd="0" parTransId="{DDFD81E4-2E5B-4CAD-B5FB-E8B8710FC17D}" sibTransId="{69BDF974-42CA-4429-8156-7EC11150E79D}"/>
    <dgm:cxn modelId="{17E6D82E-E5DD-4F1B-9A02-C882E6B28FDC}" srcId="{73F54AAC-CD71-411A-86DF-21E4202B8B1F}" destId="{9061B9BA-7659-4CCE-9B65-025D69DECA0C}" srcOrd="0" destOrd="0" parTransId="{53EE73C2-1E65-4F8E-9F84-0CC748340AB7}" sibTransId="{C91F3C87-45E2-4DFB-97CE-C08749B8CD3F}"/>
    <dgm:cxn modelId="{BC8379F0-2B5D-4B0C-BE3E-7E55B449D44A}" type="presOf" srcId="{73F54AAC-CD71-411A-86DF-21E4202B8B1F}" destId="{196746FA-F1EC-40F4-A54C-C1BAD42B5CFD}" srcOrd="0" destOrd="0" presId="urn:microsoft.com/office/officeart/2005/8/layout/hList9"/>
    <dgm:cxn modelId="{1F3D6429-B626-4725-AD5A-4743A966FED6}" srcId="{73F54AAC-CD71-411A-86DF-21E4202B8B1F}" destId="{FE9F9B78-2DDE-46E1-A32E-96E49943CA24}" srcOrd="1" destOrd="0" parTransId="{12AD03FC-24D6-4D2A-92E2-1FBA45052952}" sibTransId="{09915207-AE81-4DBA-81A5-EAC64ABE4EEE}"/>
    <dgm:cxn modelId="{8BC3C3DB-F500-40BB-8D74-DF5EE2D00692}" type="presOf" srcId="{0B44FCF7-308D-4F6A-B42F-163CE2432F6F}" destId="{6CF25C6B-6257-4C48-A53E-F3A90A4DC273}" srcOrd="0" destOrd="0" presId="urn:microsoft.com/office/officeart/2005/8/layout/hList9"/>
    <dgm:cxn modelId="{B6D137E8-F1CD-4BF9-A2B2-8E7643404443}" type="presOf" srcId="{9061B9BA-7659-4CCE-9B65-025D69DECA0C}" destId="{0BC6BF97-029F-41DA-AFAC-349C7BF3C8F6}" srcOrd="1" destOrd="0" presId="urn:microsoft.com/office/officeart/2005/8/layout/hList9"/>
    <dgm:cxn modelId="{462200E3-0E07-4D35-8141-870EB9D36C59}" type="presOf" srcId="{0B44FCF7-308D-4F6A-B42F-163CE2432F6F}" destId="{A344312A-D920-4403-A52F-96E8A736EFE7}" srcOrd="1" destOrd="0" presId="urn:microsoft.com/office/officeart/2005/8/layout/hList9"/>
    <dgm:cxn modelId="{B97257B9-B4C9-403C-8EF8-03BA916EF46F}" type="presOf" srcId="{97FBDDFC-7F14-4B4E-AA2D-F3ED1F841CA8}" destId="{BA1353FD-EB61-44B3-8A29-0E994A346501}" srcOrd="0" destOrd="0" presId="urn:microsoft.com/office/officeart/2005/8/layout/hList9"/>
    <dgm:cxn modelId="{35674E96-B534-4ECC-A8A4-4761FFF3851C}" type="presOf" srcId="{50D78108-4657-4E54-8B3C-F19927B92F1F}" destId="{1D17D106-49C6-4C42-8B11-1AB918D3B1AC}" srcOrd="0" destOrd="0" presId="urn:microsoft.com/office/officeart/2005/8/layout/hList9"/>
    <dgm:cxn modelId="{6C72D4AF-71A6-42EA-81A0-566FA8B520FC}" srcId="{97FBDDFC-7F14-4B4E-AA2D-F3ED1F841CA8}" destId="{50D78108-4657-4E54-8B3C-F19927B92F1F}" srcOrd="0" destOrd="0" parTransId="{55802983-5C16-489C-916D-259DD8FC15FB}" sibTransId="{9272A221-2526-4035-9496-67A90C38D17A}"/>
    <dgm:cxn modelId="{C77CF979-FD62-4004-810C-8F0265310F8B}" type="presOf" srcId="{FE9F9B78-2DDE-46E1-A32E-96E49943CA24}" destId="{3F72D521-D4BB-4320-BF27-CA9D33921917}" srcOrd="0" destOrd="0" presId="urn:microsoft.com/office/officeart/2005/8/layout/hList9"/>
    <dgm:cxn modelId="{092A88D2-9604-4693-8DDA-706296E563EF}" type="presOf" srcId="{30151BEC-7DC9-4F6A-916C-7EA882624611}" destId="{446A2959-8946-471F-ACDB-643EEFDF0C99}" srcOrd="1" destOrd="0" presId="urn:microsoft.com/office/officeart/2005/8/layout/hList9"/>
    <dgm:cxn modelId="{D9BCA4E4-7846-45E9-91D9-2C61832ED206}" type="presOf" srcId="{FE9F9B78-2DDE-46E1-A32E-96E49943CA24}" destId="{A53725F4-2A44-4DFB-9928-D9C1CC322902}" srcOrd="1" destOrd="0" presId="urn:microsoft.com/office/officeart/2005/8/layout/hList9"/>
    <dgm:cxn modelId="{916D7B91-F20B-4E79-AEDB-5BFF4409B278}" srcId="{50D78108-4657-4E54-8B3C-F19927B92F1F}" destId="{30151BEC-7DC9-4F6A-916C-7EA882624611}" srcOrd="0" destOrd="0" parTransId="{DD4A2185-6456-42CF-97D1-7613BECA1492}" sibTransId="{534E4B8B-D156-49EE-95F4-558AEB986232}"/>
    <dgm:cxn modelId="{E700B9BE-4B00-4675-BAB2-B5236CCF7E38}" srcId="{50D78108-4657-4E54-8B3C-F19927B92F1F}" destId="{0B44FCF7-308D-4F6A-B42F-163CE2432F6F}" srcOrd="1" destOrd="0" parTransId="{43BF7FA2-F3B2-488D-A071-8B6808CF8B11}" sibTransId="{6A643594-4182-4F8D-950A-87F117813692}"/>
    <dgm:cxn modelId="{98B01BB1-00E5-41D2-AD73-BFE5232E3642}" type="presOf" srcId="{30151BEC-7DC9-4F6A-916C-7EA882624611}" destId="{6221FB25-2703-4766-89EC-3F35ABBEAC98}" srcOrd="0" destOrd="0" presId="urn:microsoft.com/office/officeart/2005/8/layout/hList9"/>
    <dgm:cxn modelId="{CBAAD08F-EA7B-4AF0-8D27-B7FEABDFC2B6}" type="presParOf" srcId="{BA1353FD-EB61-44B3-8A29-0E994A346501}" destId="{23973F53-162E-4C53-BF13-15F886ECC47F}" srcOrd="0" destOrd="0" presId="urn:microsoft.com/office/officeart/2005/8/layout/hList9"/>
    <dgm:cxn modelId="{A641FE8E-FF92-46DB-B4F6-C15D989472AD}" type="presParOf" srcId="{BA1353FD-EB61-44B3-8A29-0E994A346501}" destId="{60D638D9-158C-4600-8DD7-5C99BADC517D}" srcOrd="1" destOrd="0" presId="urn:microsoft.com/office/officeart/2005/8/layout/hList9"/>
    <dgm:cxn modelId="{C677BA03-B37D-4C8F-B550-22F7CE252B84}" type="presParOf" srcId="{60D638D9-158C-4600-8DD7-5C99BADC517D}" destId="{CFDD5A8D-0E25-45B3-9CC6-D404002E64EC}" srcOrd="0" destOrd="0" presId="urn:microsoft.com/office/officeart/2005/8/layout/hList9"/>
    <dgm:cxn modelId="{52EC2954-80F8-4DE3-BAEC-3299604BADD3}" type="presParOf" srcId="{60D638D9-158C-4600-8DD7-5C99BADC517D}" destId="{2CA63DE5-6D4E-49D0-9C0B-60E8DD0118FB}" srcOrd="1" destOrd="0" presId="urn:microsoft.com/office/officeart/2005/8/layout/hList9"/>
    <dgm:cxn modelId="{2FFA45FC-C510-4BFE-BA3F-EE3D3570D07B}" type="presParOf" srcId="{2CA63DE5-6D4E-49D0-9C0B-60E8DD0118FB}" destId="{6221FB25-2703-4766-89EC-3F35ABBEAC98}" srcOrd="0" destOrd="0" presId="urn:microsoft.com/office/officeart/2005/8/layout/hList9"/>
    <dgm:cxn modelId="{4781450B-57B9-4730-9CEA-5C962A1365D0}" type="presParOf" srcId="{2CA63DE5-6D4E-49D0-9C0B-60E8DD0118FB}" destId="{446A2959-8946-471F-ACDB-643EEFDF0C99}" srcOrd="1" destOrd="0" presId="urn:microsoft.com/office/officeart/2005/8/layout/hList9"/>
    <dgm:cxn modelId="{389C6F28-4E7B-4DDC-A46A-FA9ED62E66C6}" type="presParOf" srcId="{60D638D9-158C-4600-8DD7-5C99BADC517D}" destId="{9D73ADAF-9BA0-4937-A5CC-E673A8369044}" srcOrd="2" destOrd="0" presId="urn:microsoft.com/office/officeart/2005/8/layout/hList9"/>
    <dgm:cxn modelId="{775F2E46-36E4-4E46-B791-2B289F20713B}" type="presParOf" srcId="{9D73ADAF-9BA0-4937-A5CC-E673A8369044}" destId="{6CF25C6B-6257-4C48-A53E-F3A90A4DC273}" srcOrd="0" destOrd="0" presId="urn:microsoft.com/office/officeart/2005/8/layout/hList9"/>
    <dgm:cxn modelId="{3ABFF5BA-7C6C-4388-838C-34EE1E522F65}" type="presParOf" srcId="{9D73ADAF-9BA0-4937-A5CC-E673A8369044}" destId="{A344312A-D920-4403-A52F-96E8A736EFE7}" srcOrd="1" destOrd="0" presId="urn:microsoft.com/office/officeart/2005/8/layout/hList9"/>
    <dgm:cxn modelId="{15D79E14-3AE5-4A33-A3F5-7E75050E29DF}" type="presParOf" srcId="{BA1353FD-EB61-44B3-8A29-0E994A346501}" destId="{86742309-C579-46E4-BC86-67424A8E467E}" srcOrd="2" destOrd="0" presId="urn:microsoft.com/office/officeart/2005/8/layout/hList9"/>
    <dgm:cxn modelId="{2F031FCE-23B1-4F1B-BC15-24D930406CE5}" type="presParOf" srcId="{BA1353FD-EB61-44B3-8A29-0E994A346501}" destId="{1D17D106-49C6-4C42-8B11-1AB918D3B1AC}" srcOrd="3" destOrd="0" presId="urn:microsoft.com/office/officeart/2005/8/layout/hList9"/>
    <dgm:cxn modelId="{445C8342-BE6D-493E-9F34-65C05E36EE50}" type="presParOf" srcId="{BA1353FD-EB61-44B3-8A29-0E994A346501}" destId="{BE5DD694-4862-4A2A-AB56-A2344DF2C717}" srcOrd="4" destOrd="0" presId="urn:microsoft.com/office/officeart/2005/8/layout/hList9"/>
    <dgm:cxn modelId="{149CC582-DA2D-4111-ABE8-4CD2834C4D61}" type="presParOf" srcId="{BA1353FD-EB61-44B3-8A29-0E994A346501}" destId="{D38B35C3-3C99-47F1-8CD5-940D1BE8398B}" srcOrd="5" destOrd="0" presId="urn:microsoft.com/office/officeart/2005/8/layout/hList9"/>
    <dgm:cxn modelId="{5811CDFC-0FBD-437F-B0F0-42EAF6EC6A5D}" type="presParOf" srcId="{BA1353FD-EB61-44B3-8A29-0E994A346501}" destId="{D5B9F401-1A0F-4E3F-B323-29C5C31840DE}" srcOrd="6" destOrd="0" presId="urn:microsoft.com/office/officeart/2005/8/layout/hList9"/>
    <dgm:cxn modelId="{01E65F3D-43E1-4E97-837E-8694A80004ED}" type="presParOf" srcId="{D5B9F401-1A0F-4E3F-B323-29C5C31840DE}" destId="{CBAFBAF5-9EE7-456A-BBA6-39606C4D23A8}" srcOrd="0" destOrd="0" presId="urn:microsoft.com/office/officeart/2005/8/layout/hList9"/>
    <dgm:cxn modelId="{6A3A9DA3-D2A2-4FA6-9C2E-4B2B5B102813}" type="presParOf" srcId="{D5B9F401-1A0F-4E3F-B323-29C5C31840DE}" destId="{67B53081-0D8E-4619-BFDE-E95053218130}" srcOrd="1" destOrd="0" presId="urn:microsoft.com/office/officeart/2005/8/layout/hList9"/>
    <dgm:cxn modelId="{EB8B5C85-7FA9-4BA3-9E2B-4BFBA8EA8D40}" type="presParOf" srcId="{67B53081-0D8E-4619-BFDE-E95053218130}" destId="{7156CF38-E32F-48EA-B40E-47931463F135}" srcOrd="0" destOrd="0" presId="urn:microsoft.com/office/officeart/2005/8/layout/hList9"/>
    <dgm:cxn modelId="{16C298FC-2EC6-49E8-B51F-FC7614509537}" type="presParOf" srcId="{67B53081-0D8E-4619-BFDE-E95053218130}" destId="{0BC6BF97-029F-41DA-AFAC-349C7BF3C8F6}" srcOrd="1" destOrd="0" presId="urn:microsoft.com/office/officeart/2005/8/layout/hList9"/>
    <dgm:cxn modelId="{DAEBAAAC-D1F8-4CCF-98EE-011109825331}" type="presParOf" srcId="{D5B9F401-1A0F-4E3F-B323-29C5C31840DE}" destId="{4782B5FF-C09C-413A-B34C-3358BEFA3102}" srcOrd="2" destOrd="0" presId="urn:microsoft.com/office/officeart/2005/8/layout/hList9"/>
    <dgm:cxn modelId="{5C396B45-5F06-4EE1-8726-BE1DAB96133F}" type="presParOf" srcId="{4782B5FF-C09C-413A-B34C-3358BEFA3102}" destId="{3F72D521-D4BB-4320-BF27-CA9D33921917}" srcOrd="0" destOrd="0" presId="urn:microsoft.com/office/officeart/2005/8/layout/hList9"/>
    <dgm:cxn modelId="{00A279C0-FFB0-4AC6-97EF-AB030B43B61B}" type="presParOf" srcId="{4782B5FF-C09C-413A-B34C-3358BEFA3102}" destId="{A53725F4-2A44-4DFB-9928-D9C1CC322902}" srcOrd="1" destOrd="0" presId="urn:microsoft.com/office/officeart/2005/8/layout/hList9"/>
    <dgm:cxn modelId="{64F217E6-297A-4021-B887-A80593EB9C23}" type="presParOf" srcId="{BA1353FD-EB61-44B3-8A29-0E994A346501}" destId="{74E9CB49-6D06-4646-944A-5DB40ECE6C89}" srcOrd="7" destOrd="0" presId="urn:microsoft.com/office/officeart/2005/8/layout/hList9"/>
    <dgm:cxn modelId="{330285C0-C339-49EC-8CBD-946A355A806B}" type="presParOf" srcId="{BA1353FD-EB61-44B3-8A29-0E994A346501}" destId="{196746FA-F1EC-40F4-A54C-C1BAD42B5CFD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21FB25-2703-4766-89EC-3F35ABBEAC98}">
      <dsp:nvSpPr>
        <dsp:cNvPr id="0" name=""/>
        <dsp:cNvSpPr/>
      </dsp:nvSpPr>
      <dsp:spPr>
        <a:xfrm>
          <a:off x="1366613" y="1418389"/>
          <a:ext cx="3075812" cy="666807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6032" rIns="256032" bIns="256032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45 </a:t>
          </a:r>
          <a:r>
            <a:rPr lang="ru-RU" sz="1900" b="1" kern="1200" dirty="0" smtClean="0">
              <a:solidFill>
                <a:schemeClr val="tx1"/>
              </a:solidFill>
              <a:effectLst/>
            </a:rPr>
            <a:t>работ в 2022 г.     </a:t>
          </a:r>
          <a:endParaRPr lang="ru-RU" sz="1900" b="1" kern="1200" dirty="0">
            <a:solidFill>
              <a:schemeClr val="tx1"/>
            </a:solidFill>
            <a:effectLst/>
          </a:endParaRPr>
        </a:p>
      </dsp:txBody>
      <dsp:txXfrm>
        <a:off x="1858743" y="1418389"/>
        <a:ext cx="2583682" cy="666807"/>
      </dsp:txXfrm>
    </dsp:sp>
    <dsp:sp modelId="{6CF25C6B-6257-4C48-A53E-F3A90A4DC273}">
      <dsp:nvSpPr>
        <dsp:cNvPr id="0" name=""/>
        <dsp:cNvSpPr/>
      </dsp:nvSpPr>
      <dsp:spPr>
        <a:xfrm>
          <a:off x="1274262" y="756893"/>
          <a:ext cx="3168162" cy="666807"/>
        </a:xfrm>
        <a:prstGeom prst="rect">
          <a:avLst/>
        </a:prstGeom>
        <a:solidFill>
          <a:schemeClr val="tx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6032" rIns="256032" bIns="256032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40</a:t>
          </a:r>
          <a:r>
            <a:rPr lang="ru-RU" sz="2000" b="1" kern="1200" dirty="0" smtClean="0"/>
            <a:t> </a:t>
          </a:r>
          <a:r>
            <a:rPr lang="ru-RU" sz="1900" b="1" kern="1200" dirty="0" smtClean="0"/>
            <a:t>работ в 2021 г.</a:t>
          </a:r>
          <a:endParaRPr lang="ru-RU" sz="1900" b="1" kern="1200" dirty="0"/>
        </a:p>
      </dsp:txBody>
      <dsp:txXfrm>
        <a:off x="1781168" y="756893"/>
        <a:ext cx="2661256" cy="666807"/>
      </dsp:txXfrm>
    </dsp:sp>
    <dsp:sp modelId="{1D17D106-49C6-4C42-8B11-1AB918D3B1AC}">
      <dsp:nvSpPr>
        <dsp:cNvPr id="0" name=""/>
        <dsp:cNvSpPr/>
      </dsp:nvSpPr>
      <dsp:spPr>
        <a:xfrm>
          <a:off x="134629" y="706391"/>
          <a:ext cx="1562639" cy="15074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00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100</a:t>
          </a:r>
          <a:br>
            <a:rPr lang="ru-RU" sz="5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1400" kern="1200" dirty="0" smtClean="0"/>
            <a:t>баллов</a:t>
          </a:r>
          <a:endParaRPr lang="ru-RU" sz="1400" kern="1200" dirty="0"/>
        </a:p>
      </dsp:txBody>
      <dsp:txXfrm>
        <a:off x="363472" y="927149"/>
        <a:ext cx="1104953" cy="1065913"/>
      </dsp:txXfrm>
    </dsp:sp>
    <dsp:sp modelId="{7156CF38-E32F-48EA-B40E-47931463F135}">
      <dsp:nvSpPr>
        <dsp:cNvPr id="0" name=""/>
        <dsp:cNvSpPr/>
      </dsp:nvSpPr>
      <dsp:spPr>
        <a:xfrm>
          <a:off x="5576541" y="1503345"/>
          <a:ext cx="3464782" cy="643199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effectLst/>
            </a:rPr>
            <a:t>  </a:t>
          </a:r>
          <a:r>
            <a:rPr lang="ru-RU" sz="3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r>
            <a:rPr lang="ru-RU" sz="2000" b="1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900" b="1" kern="1200" dirty="0" smtClean="0">
              <a:solidFill>
                <a:schemeClr val="tx1"/>
              </a:solidFill>
              <a:effectLst/>
            </a:rPr>
            <a:t>выпускника в 2022 г.</a:t>
          </a:r>
          <a:endParaRPr lang="ru-RU" sz="1900" b="1" kern="1200" dirty="0">
            <a:solidFill>
              <a:schemeClr val="tx1"/>
            </a:solidFill>
            <a:effectLst/>
          </a:endParaRPr>
        </a:p>
      </dsp:txBody>
      <dsp:txXfrm>
        <a:off x="6130906" y="1503345"/>
        <a:ext cx="2910417" cy="643199"/>
      </dsp:txXfrm>
    </dsp:sp>
    <dsp:sp modelId="{3F72D521-D4BB-4320-BF27-CA9D33921917}">
      <dsp:nvSpPr>
        <dsp:cNvPr id="0" name=""/>
        <dsp:cNvSpPr/>
      </dsp:nvSpPr>
      <dsp:spPr>
        <a:xfrm>
          <a:off x="5576541" y="770388"/>
          <a:ext cx="3464782" cy="700619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 </a:t>
          </a:r>
          <a:r>
            <a:rPr lang="ru-RU" sz="3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r>
            <a:rPr lang="ru-RU" sz="2000" b="1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900" b="1" kern="1200" dirty="0" smtClean="0">
              <a:solidFill>
                <a:schemeClr val="tx1"/>
              </a:solidFill>
              <a:effectLst/>
            </a:rPr>
            <a:t>выпускника в 2021 г.</a:t>
          </a:r>
          <a:endParaRPr lang="ru-RU" sz="1900" kern="1200" dirty="0"/>
        </a:p>
      </dsp:txBody>
      <dsp:txXfrm>
        <a:off x="6130906" y="770388"/>
        <a:ext cx="2910417" cy="700619"/>
      </dsp:txXfrm>
    </dsp:sp>
    <dsp:sp modelId="{196746FA-F1EC-40F4-A54C-C1BAD42B5CFD}">
      <dsp:nvSpPr>
        <dsp:cNvPr id="0" name=""/>
        <dsp:cNvSpPr/>
      </dsp:nvSpPr>
      <dsp:spPr>
        <a:xfrm>
          <a:off x="4347480" y="634384"/>
          <a:ext cx="1552186" cy="15215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200</a:t>
          </a:r>
          <a:br>
            <a:rPr lang="ru-RU" sz="5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1400" kern="1200" dirty="0" smtClean="0"/>
            <a:t> баллов</a:t>
          </a:r>
          <a:endParaRPr lang="ru-RU" sz="1400" kern="1200" dirty="0"/>
        </a:p>
      </dsp:txBody>
      <dsp:txXfrm>
        <a:off x="4574792" y="857216"/>
        <a:ext cx="1097562" cy="10759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21FB25-2703-4766-89EC-3F35ABBEAC98}">
      <dsp:nvSpPr>
        <dsp:cNvPr id="0" name=""/>
        <dsp:cNvSpPr/>
      </dsp:nvSpPr>
      <dsp:spPr>
        <a:xfrm>
          <a:off x="1366613" y="1418389"/>
          <a:ext cx="3075812" cy="666807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6032" rIns="256032" bIns="256032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</a:t>
          </a:r>
          <a:r>
            <a:rPr lang="ru-RU" sz="1900" b="1" kern="1200" dirty="0" smtClean="0">
              <a:solidFill>
                <a:schemeClr val="tx1"/>
              </a:solidFill>
              <a:effectLst/>
            </a:rPr>
            <a:t>работа в 2022 г.     </a:t>
          </a:r>
          <a:endParaRPr lang="ru-RU" sz="1900" b="1" kern="1200" dirty="0">
            <a:solidFill>
              <a:schemeClr val="tx1"/>
            </a:solidFill>
            <a:effectLst/>
          </a:endParaRPr>
        </a:p>
      </dsp:txBody>
      <dsp:txXfrm>
        <a:off x="1858743" y="1418389"/>
        <a:ext cx="2583682" cy="666807"/>
      </dsp:txXfrm>
    </dsp:sp>
    <dsp:sp modelId="{6CF25C6B-6257-4C48-A53E-F3A90A4DC273}">
      <dsp:nvSpPr>
        <dsp:cNvPr id="0" name=""/>
        <dsp:cNvSpPr/>
      </dsp:nvSpPr>
      <dsp:spPr>
        <a:xfrm>
          <a:off x="1274262" y="756893"/>
          <a:ext cx="3168162" cy="666807"/>
        </a:xfrm>
        <a:prstGeom prst="rect">
          <a:avLst/>
        </a:prstGeom>
        <a:solidFill>
          <a:schemeClr val="tx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6032" rIns="256032" bIns="256032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</a:t>
          </a:r>
          <a:r>
            <a:rPr lang="ru-RU" sz="2000" b="1" kern="1200" dirty="0" smtClean="0"/>
            <a:t> </a:t>
          </a:r>
          <a:r>
            <a:rPr lang="ru-RU" sz="1900" b="1" kern="1200" dirty="0" smtClean="0"/>
            <a:t>работа в 2021 г.</a:t>
          </a:r>
          <a:endParaRPr lang="ru-RU" sz="1900" b="1" kern="1200" dirty="0"/>
        </a:p>
      </dsp:txBody>
      <dsp:txXfrm>
        <a:off x="1781168" y="756893"/>
        <a:ext cx="2661256" cy="666807"/>
      </dsp:txXfrm>
    </dsp:sp>
    <dsp:sp modelId="{1D17D106-49C6-4C42-8B11-1AB918D3B1AC}">
      <dsp:nvSpPr>
        <dsp:cNvPr id="0" name=""/>
        <dsp:cNvSpPr/>
      </dsp:nvSpPr>
      <dsp:spPr>
        <a:xfrm>
          <a:off x="134629" y="706391"/>
          <a:ext cx="1562639" cy="15074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00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100</a:t>
          </a:r>
          <a:br>
            <a:rPr lang="ru-RU" sz="5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1400" kern="1200" dirty="0" smtClean="0"/>
            <a:t>баллов</a:t>
          </a:r>
          <a:endParaRPr lang="ru-RU" sz="1400" kern="1200" dirty="0"/>
        </a:p>
      </dsp:txBody>
      <dsp:txXfrm>
        <a:off x="363472" y="927149"/>
        <a:ext cx="1104953" cy="1065913"/>
      </dsp:txXfrm>
    </dsp:sp>
    <dsp:sp modelId="{7156CF38-E32F-48EA-B40E-47931463F135}">
      <dsp:nvSpPr>
        <dsp:cNvPr id="0" name=""/>
        <dsp:cNvSpPr/>
      </dsp:nvSpPr>
      <dsp:spPr>
        <a:xfrm>
          <a:off x="5576541" y="1503345"/>
          <a:ext cx="3464782" cy="643199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6032" rIns="256032" bIns="256032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0</a:t>
          </a:r>
          <a:r>
            <a:rPr lang="ru-RU" sz="2000" b="1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900" b="1" kern="1200" dirty="0" smtClean="0">
              <a:solidFill>
                <a:schemeClr val="tx1"/>
              </a:solidFill>
              <a:effectLst/>
            </a:rPr>
            <a:t>выпускников в 2022 г.</a:t>
          </a:r>
          <a:endParaRPr lang="ru-RU" sz="1900" b="1" kern="1200" dirty="0">
            <a:solidFill>
              <a:schemeClr val="tx1"/>
            </a:solidFill>
            <a:effectLst/>
          </a:endParaRPr>
        </a:p>
      </dsp:txBody>
      <dsp:txXfrm>
        <a:off x="6130906" y="1503345"/>
        <a:ext cx="2910417" cy="643199"/>
      </dsp:txXfrm>
    </dsp:sp>
    <dsp:sp modelId="{3F72D521-D4BB-4320-BF27-CA9D33921917}">
      <dsp:nvSpPr>
        <dsp:cNvPr id="0" name=""/>
        <dsp:cNvSpPr/>
      </dsp:nvSpPr>
      <dsp:spPr>
        <a:xfrm>
          <a:off x="5576541" y="770388"/>
          <a:ext cx="3464782" cy="700619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6032" rIns="256032" bIns="256032" numCol="1" spcCol="1270" anchor="ctr" anchorCtr="0">
          <a:noAutofit/>
        </a:bodyPr>
        <a:lstStyle/>
        <a:p>
          <a:pPr marL="0" lvl="0" indent="0" algn="l" defTabSz="630238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0</a:t>
          </a:r>
          <a:r>
            <a:rPr lang="ru-RU" sz="3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900" b="1" kern="1200" dirty="0" smtClean="0">
              <a:solidFill>
                <a:schemeClr val="tx1"/>
              </a:solidFill>
              <a:effectLst/>
            </a:rPr>
            <a:t>выпускников в 2021 г.</a:t>
          </a:r>
          <a:endParaRPr lang="ru-RU" sz="1900" kern="1200" dirty="0"/>
        </a:p>
      </dsp:txBody>
      <dsp:txXfrm>
        <a:off x="6130906" y="770388"/>
        <a:ext cx="2910417" cy="700619"/>
      </dsp:txXfrm>
    </dsp:sp>
    <dsp:sp modelId="{196746FA-F1EC-40F4-A54C-C1BAD42B5CFD}">
      <dsp:nvSpPr>
        <dsp:cNvPr id="0" name=""/>
        <dsp:cNvSpPr/>
      </dsp:nvSpPr>
      <dsp:spPr>
        <a:xfrm>
          <a:off x="4347480" y="634384"/>
          <a:ext cx="1552186" cy="15215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200</a:t>
          </a:r>
          <a:br>
            <a:rPr lang="ru-RU" sz="5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1400" kern="1200" dirty="0" smtClean="0"/>
            <a:t> баллов</a:t>
          </a:r>
          <a:endParaRPr lang="ru-RU" sz="1400" kern="1200" dirty="0"/>
        </a:p>
      </dsp:txBody>
      <dsp:txXfrm>
        <a:off x="4574792" y="857216"/>
        <a:ext cx="1097562" cy="10759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0.2275</cdr:x>
      <cdr:y>0.27047</cdr:y>
    </cdr:from>
    <cdr:to>
      <cdr:x>0.28875</cdr:x>
      <cdr:y>0.33411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72208" y="122413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0.2275</cdr:x>
      <cdr:y>0.27047</cdr:y>
    </cdr:from>
    <cdr:to>
      <cdr:x>0.28875</cdr:x>
      <cdr:y>0.33411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72208" y="122413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0.2275</cdr:x>
      <cdr:y>0.27047</cdr:y>
    </cdr:from>
    <cdr:to>
      <cdr:x>0.28875</cdr:x>
      <cdr:y>0.33411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72208" y="122413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0.2275</cdr:x>
      <cdr:y>0.27047</cdr:y>
    </cdr:from>
    <cdr:to>
      <cdr:x>0.28875</cdr:x>
      <cdr:y>0.33411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72208" y="122413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0.2275</cdr:x>
      <cdr:y>0.27047</cdr:y>
    </cdr:from>
    <cdr:to>
      <cdr:x>0.28875</cdr:x>
      <cdr:y>0.33411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72208" y="122413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0.21822</cdr:x>
      <cdr:y>0.24273</cdr:y>
    </cdr:from>
    <cdr:to>
      <cdr:x>0.27947</cdr:x>
      <cdr:y>0.30637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22963" y="1188957"/>
          <a:ext cx="259053" cy="3117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0.2275</cdr:x>
      <cdr:y>0.27047</cdr:y>
    </cdr:from>
    <cdr:to>
      <cdr:x>0.28875</cdr:x>
      <cdr:y>0.33411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72208" y="122413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0.2275</cdr:x>
      <cdr:y>0.27047</cdr:y>
    </cdr:from>
    <cdr:to>
      <cdr:x>0.28875</cdr:x>
      <cdr:y>0.33411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72208" y="122413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5300"/>
          </a:xfrm>
          <a:prstGeom prst="rect">
            <a:avLst/>
          </a:prstGeom>
        </p:spPr>
        <p:txBody>
          <a:bodyPr vert="horz" lIns="91722" tIns="45862" rIns="91722" bIns="4586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722" tIns="45862" rIns="91722" bIns="45862" rtlCol="0"/>
          <a:lstStyle>
            <a:lvl1pPr algn="r">
              <a:defRPr sz="1200"/>
            </a:lvl1pPr>
          </a:lstStyle>
          <a:p>
            <a:fld id="{9398E35C-4AC0-43FC-9FEF-9B7EB2530E7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7364"/>
            <a:ext cx="2946400" cy="495300"/>
          </a:xfrm>
          <a:prstGeom prst="rect">
            <a:avLst/>
          </a:prstGeom>
        </p:spPr>
        <p:txBody>
          <a:bodyPr vert="horz" lIns="91722" tIns="45862" rIns="91722" bIns="4586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7364"/>
            <a:ext cx="2946400" cy="495300"/>
          </a:xfrm>
          <a:prstGeom prst="rect">
            <a:avLst/>
          </a:prstGeom>
        </p:spPr>
        <p:txBody>
          <a:bodyPr vert="horz" lIns="91722" tIns="45862" rIns="91722" bIns="45862" rtlCol="0" anchor="b"/>
          <a:lstStyle>
            <a:lvl1pPr algn="r">
              <a:defRPr sz="1200"/>
            </a:lvl1pPr>
          </a:lstStyle>
          <a:p>
            <a:fld id="{D5C72EC7-BFFB-4888-8D90-39175E545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51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5659" cy="495348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5348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r">
              <a:defRPr sz="1200"/>
            </a:lvl1pPr>
          </a:lstStyle>
          <a:p>
            <a:fld id="{F171B9BE-7ED8-46DF-990C-91B687F58068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09" rIns="91420" bIns="4570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23"/>
            <a:ext cx="5438140" cy="3887361"/>
          </a:xfrm>
          <a:prstGeom prst="rect">
            <a:avLst/>
          </a:prstGeom>
        </p:spPr>
        <p:txBody>
          <a:bodyPr vert="horz" lIns="91420" tIns="45709" rIns="91420" bIns="4570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6" y="9377320"/>
            <a:ext cx="2945659" cy="495347"/>
          </a:xfrm>
          <a:prstGeom prst="rect">
            <a:avLst/>
          </a:prstGeom>
        </p:spPr>
        <p:txBody>
          <a:bodyPr vert="horz" lIns="91420" tIns="45709" rIns="91420" bIns="457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377320"/>
            <a:ext cx="2945659" cy="495347"/>
          </a:xfrm>
          <a:prstGeom prst="rect">
            <a:avLst/>
          </a:prstGeom>
        </p:spPr>
        <p:txBody>
          <a:bodyPr vert="horz" lIns="91420" tIns="45709" rIns="91420" bIns="45709" rtlCol="0" anchor="b"/>
          <a:lstStyle>
            <a:lvl1pPr algn="r">
              <a:defRPr sz="1200"/>
            </a:lvl1pPr>
          </a:lstStyle>
          <a:p>
            <a:fld id="{389E9B5B-AF20-4D14-B1E7-5961BCAF84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642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69ED0-910C-4D44-9AB3-20281B04172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310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E9B5B-AF20-4D14-B1E7-5961BCAF840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783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E9B5B-AF20-4D14-B1E7-5961BCAF840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491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E9B5B-AF20-4D14-B1E7-5961BCAF840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475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E9B5B-AF20-4D14-B1E7-5961BCAF840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884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E9B5B-AF20-4D14-B1E7-5961BCAF840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262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E9B5B-AF20-4D14-B1E7-5961BCAF840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993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E9B5B-AF20-4D14-B1E7-5961BCAF840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055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ABF-F4D4-430A-BBF0-CD6A826CEE4B}" type="datetime1">
              <a:rPr lang="ru-RU" smtClean="0"/>
              <a:pPr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E70C-60D2-49AF-881B-A34FEDBA14E3}" type="datetime1">
              <a:rPr lang="ru-RU" smtClean="0"/>
              <a:pPr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8D4D-7BEE-4CD8-BD48-221DCE0F453E}" type="datetime1">
              <a:rPr lang="ru-RU" smtClean="0"/>
              <a:pPr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F6A0-8249-4153-97C5-3423C17DB9A3}" type="datetime1">
              <a:rPr lang="ru-RU" smtClean="0"/>
              <a:pPr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06C7-4A97-4E18-A9C1-A950DDA07B20}" type="datetime1">
              <a:rPr lang="ru-RU" smtClean="0"/>
              <a:pPr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1403-FA0E-404E-9DAD-81E839772DE2}" type="datetime1">
              <a:rPr lang="ru-RU" smtClean="0"/>
              <a:pPr/>
              <a:t>19.08.2022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CE55-323F-4CE6-ADAD-8F0FA22F537D}" type="datetime1">
              <a:rPr lang="ru-RU" smtClean="0"/>
              <a:pPr/>
              <a:t>19.08.2022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46B9-7C95-4E88-94C1-06C9AD025126}" type="datetime1">
              <a:rPr lang="ru-RU" smtClean="0"/>
              <a:pPr/>
              <a:t>19.08.2022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52C1C-E243-4CA1-9F62-4CAF4D502F3B}" type="datetime1">
              <a:rPr lang="ru-RU" smtClean="0"/>
              <a:pPr/>
              <a:t>19.08.2022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FB9C-89C9-43BD-825B-DB3A5AFF4455}" type="datetime1">
              <a:rPr lang="ru-RU" smtClean="0"/>
              <a:pPr/>
              <a:t>19.08.2022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C27BD-12EE-462D-84AF-767E6F4803D4}" type="datetime1">
              <a:rPr lang="ru-RU" smtClean="0"/>
              <a:pPr/>
              <a:t>19.08.2022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52EE2-2BD5-43F0-B91B-5340FCEC94EF}" type="datetime1">
              <a:rPr lang="ru-RU" smtClean="0"/>
              <a:pPr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>
            <a:spLocks noGrp="1"/>
          </p:cNvSpPr>
          <p:nvPr/>
        </p:nvSpPr>
        <p:spPr>
          <a:xfrm>
            <a:off x="76577" y="2348880"/>
            <a:ext cx="8948599" cy="2472742"/>
          </a:xfrm>
          <a:prstGeom prst="rect">
            <a:avLst/>
          </a:prstGeom>
          <a:effectLst/>
        </p:spPr>
        <p:txBody>
          <a:bodyPr vert="horz" anchor="t">
            <a:noAutofit/>
          </a:bodyPr>
          <a:lstStyle/>
          <a:p>
            <a:pPr lvl="0" algn="ctr"/>
            <a:endParaRPr lang="ru-RU" sz="4000" b="1" dirty="0" smtClean="0">
              <a:solidFill>
                <a:srgbClr val="4472C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ctr"/>
            <a:r>
              <a:rPr lang="ru-RU" sz="4000" b="1" dirty="0" err="1" smtClean="0">
                <a:solidFill>
                  <a:srgbClr val="4472C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Краснояружский</a:t>
            </a:r>
            <a:r>
              <a:rPr lang="ru-RU" sz="4000" b="1" dirty="0" smtClean="0">
                <a:solidFill>
                  <a:srgbClr val="4472C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район</a:t>
            </a:r>
            <a:endParaRPr lang="ru-RU" sz="4000" b="1" dirty="0">
              <a:solidFill>
                <a:srgbClr val="4472C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16" name="Рисунок 15" descr="Герб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13" y="879602"/>
            <a:ext cx="630655" cy="74610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217913" y="1631987"/>
            <a:ext cx="8844439" cy="11378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s://aroodnz.ru/wp-content/uploads/2021/02/file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74"/>
          <a:stretch/>
        </p:blipFill>
        <p:spPr bwMode="auto">
          <a:xfrm>
            <a:off x="7725386" y="948526"/>
            <a:ext cx="1291475" cy="623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83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64807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Суммарно не менее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220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баллов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3 предметам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(≈ от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«4-» 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«4+» )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5068061"/>
              </p:ext>
            </p:extLst>
          </p:nvPr>
        </p:nvGraphicFramePr>
        <p:xfrm>
          <a:off x="4758318" y="1196752"/>
          <a:ext cx="4176464" cy="4788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199506" y="1531968"/>
            <a:ext cx="80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≥220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0510" y="5229200"/>
            <a:ext cx="2763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∑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61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 ЕГЭ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8754139" y="6506757"/>
            <a:ext cx="418436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/>
              <a:t>10</a:t>
            </a:r>
            <a:endParaRPr lang="ru-RU" sz="1400" b="1" dirty="0"/>
          </a:p>
        </p:txBody>
      </p:sp>
      <p:graphicFrame>
        <p:nvGraphicFramePr>
          <p:cNvPr id="7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1554090"/>
              </p:ext>
            </p:extLst>
          </p:nvPr>
        </p:nvGraphicFramePr>
        <p:xfrm>
          <a:off x="120645" y="1087915"/>
          <a:ext cx="4229449" cy="4898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08960" y="1628800"/>
            <a:ext cx="80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220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1474" y="6039495"/>
            <a:ext cx="43543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Доля участников, набравших </a:t>
            </a:r>
            <a:r>
              <a:rPr lang="en-US" dirty="0" smtClean="0"/>
              <a:t>&lt; 2</a:t>
            </a:r>
            <a:r>
              <a:rPr lang="ru-RU" dirty="0" smtClean="0"/>
              <a:t>2</a:t>
            </a:r>
            <a:r>
              <a:rPr lang="en-US" dirty="0" smtClean="0"/>
              <a:t>0</a:t>
            </a:r>
            <a:r>
              <a:rPr lang="ru-RU" dirty="0" smtClean="0"/>
              <a:t> баллов</a:t>
            </a:r>
          </a:p>
          <a:p>
            <a:endParaRPr lang="ru-RU" sz="800" dirty="0" smtClean="0"/>
          </a:p>
          <a:p>
            <a:r>
              <a:rPr lang="ru-RU" dirty="0" smtClean="0"/>
              <a:t>Доля участников, набравших </a:t>
            </a:r>
            <a:r>
              <a:rPr lang="ru-RU" dirty="0" smtClean="0">
                <a:latin typeface="Calibri" panose="020F0502020204030204" pitchFamily="34" charset="0"/>
              </a:rPr>
              <a:t>≥ 220 баллов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83871" y="5229200"/>
            <a:ext cx="3024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∑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40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участников ЕГЭ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450" y="6082843"/>
            <a:ext cx="216024" cy="216024"/>
          </a:xfrm>
          <a:prstGeom prst="rect">
            <a:avLst/>
          </a:prstGeom>
          <a:solidFill>
            <a:srgbClr val="8EB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85450" y="6473296"/>
            <a:ext cx="216024" cy="216024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2"/>
          <p:cNvSpPr txBox="1">
            <a:spLocks/>
          </p:cNvSpPr>
          <p:nvPr/>
        </p:nvSpPr>
        <p:spPr>
          <a:xfrm>
            <a:off x="5103812" y="743025"/>
            <a:ext cx="4040188" cy="309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 </a:t>
            </a:r>
          </a:p>
          <a:p>
            <a:pPr marL="0" indent="0" algn="ctr">
              <a:buNone/>
            </a:pPr>
            <a:r>
              <a:rPr lang="ru-RU" sz="1800" b="1" dirty="0" smtClean="0"/>
              <a:t> 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ru-RU" sz="1800" b="1" i="1" dirty="0"/>
          </a:p>
        </p:txBody>
      </p:sp>
      <p:sp>
        <p:nvSpPr>
          <p:cNvPr id="17" name="Текст 4"/>
          <p:cNvSpPr txBox="1">
            <a:spLocks/>
          </p:cNvSpPr>
          <p:nvPr/>
        </p:nvSpPr>
        <p:spPr>
          <a:xfrm>
            <a:off x="401474" y="743025"/>
            <a:ext cx="4041775" cy="30971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r>
              <a:rPr lang="ru-RU" sz="1800" dirty="0" smtClean="0">
                <a:solidFill>
                  <a:srgbClr val="C00000"/>
                </a:solidFill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</a:p>
          <a:p>
            <a:pPr marL="0" indent="0" algn="ctr"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5125572" y="5877272"/>
            <a:ext cx="3478876" cy="86177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Белгородская область 2022 г. </a:t>
            </a:r>
          </a:p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≥ 220 – </a:t>
            </a:r>
            <a:r>
              <a:rPr lang="ru-RU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27%</a:t>
            </a:r>
            <a:endParaRPr lang="ru-RU" sz="32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694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64807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Суммарно не менее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240 баллов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3 предметам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(≈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«5»)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775183"/>
              </p:ext>
            </p:extLst>
          </p:nvPr>
        </p:nvGraphicFramePr>
        <p:xfrm>
          <a:off x="4758318" y="1232756"/>
          <a:ext cx="417646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580112" y="1920196"/>
            <a:ext cx="80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≥240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64088" y="5302949"/>
            <a:ext cx="2763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∑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61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 ЕГЭ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8725564" y="6498230"/>
            <a:ext cx="418436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/>
              <a:t>11</a:t>
            </a:r>
            <a:endParaRPr lang="ru-RU" sz="1400" b="1" dirty="0"/>
          </a:p>
        </p:txBody>
      </p:sp>
      <p:graphicFrame>
        <p:nvGraphicFramePr>
          <p:cNvPr id="7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6613411"/>
              </p:ext>
            </p:extLst>
          </p:nvPr>
        </p:nvGraphicFramePr>
        <p:xfrm>
          <a:off x="120645" y="1124744"/>
          <a:ext cx="4229449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94244" y="2060848"/>
            <a:ext cx="80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≥240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1474" y="6060453"/>
            <a:ext cx="43543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Доля участников, набравших </a:t>
            </a:r>
            <a:r>
              <a:rPr lang="en-US" dirty="0" smtClean="0"/>
              <a:t>&lt; 240</a:t>
            </a:r>
            <a:r>
              <a:rPr lang="ru-RU" dirty="0" smtClean="0"/>
              <a:t> баллов</a:t>
            </a:r>
          </a:p>
          <a:p>
            <a:endParaRPr lang="ru-RU" sz="800" dirty="0" smtClean="0"/>
          </a:p>
          <a:p>
            <a:r>
              <a:rPr lang="ru-RU" dirty="0" smtClean="0"/>
              <a:t>Доля участников, набравших </a:t>
            </a:r>
            <a:r>
              <a:rPr lang="ru-RU" dirty="0" smtClean="0">
                <a:latin typeface="Calibri" panose="020F0502020204030204" pitchFamily="34" charset="0"/>
              </a:rPr>
              <a:t>≥ 240 баллов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89772" y="5302948"/>
            <a:ext cx="3024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∑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40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участников ЕГЭ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6797" y="6095791"/>
            <a:ext cx="216024" cy="216024"/>
          </a:xfrm>
          <a:prstGeom prst="rect">
            <a:avLst/>
          </a:prstGeom>
          <a:solidFill>
            <a:srgbClr val="8EB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06797" y="6464769"/>
            <a:ext cx="216024" cy="216024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2"/>
          <p:cNvSpPr txBox="1">
            <a:spLocks/>
          </p:cNvSpPr>
          <p:nvPr/>
        </p:nvSpPr>
        <p:spPr>
          <a:xfrm>
            <a:off x="5103812" y="743025"/>
            <a:ext cx="4040188" cy="309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 </a:t>
            </a:r>
          </a:p>
          <a:p>
            <a:pPr marL="0" indent="0" algn="ctr">
              <a:buNone/>
            </a:pPr>
            <a:r>
              <a:rPr lang="ru-RU" sz="1800" b="1" dirty="0" smtClean="0"/>
              <a:t> 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ru-RU" sz="1800" b="1" i="1" dirty="0"/>
          </a:p>
        </p:txBody>
      </p:sp>
      <p:sp>
        <p:nvSpPr>
          <p:cNvPr id="17" name="Текст 4"/>
          <p:cNvSpPr txBox="1">
            <a:spLocks/>
          </p:cNvSpPr>
          <p:nvPr/>
        </p:nvSpPr>
        <p:spPr>
          <a:xfrm>
            <a:off x="401474" y="789868"/>
            <a:ext cx="4041775" cy="30971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r>
              <a:rPr lang="ru-RU" sz="1800" dirty="0" smtClean="0">
                <a:solidFill>
                  <a:srgbClr val="C00000"/>
                </a:solidFill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</a:p>
          <a:p>
            <a:pPr marL="0" indent="0" algn="ctr"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5175446" y="5904704"/>
            <a:ext cx="3478876" cy="86177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Белгородская область 2022 г. </a:t>
            </a:r>
          </a:p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≥ 240 – </a:t>
            </a:r>
            <a:r>
              <a:rPr lang="ru-RU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15%</a:t>
            </a:r>
            <a:endParaRPr lang="ru-RU" sz="32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641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035762"/>
              </p:ext>
            </p:extLst>
          </p:nvPr>
        </p:nvGraphicFramePr>
        <p:xfrm>
          <a:off x="251522" y="1124744"/>
          <a:ext cx="8712964" cy="53035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0684"/>
                <a:gridCol w="1445698"/>
                <a:gridCol w="1309684"/>
                <a:gridCol w="1426620"/>
                <a:gridCol w="1224136"/>
                <a:gridCol w="1296142"/>
              </a:tblGrid>
              <a:tr h="33503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Предмет</a:t>
                      </a:r>
                      <a:endParaRPr lang="ru-RU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2021 год</a:t>
                      </a:r>
                      <a:endParaRPr lang="ru-RU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2022 год</a:t>
                      </a:r>
                      <a:endParaRPr lang="ru-RU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Тенденция</a:t>
                      </a:r>
                      <a:endParaRPr lang="ru-RU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35035">
                <a:tc vMerge="1"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Краснояружский</a:t>
                      </a:r>
                      <a:r>
                        <a:rPr lang="ru-RU" sz="11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р-н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Белгородская обл.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Краснояружский</a:t>
                      </a:r>
                      <a:r>
                        <a:rPr lang="ru-RU" sz="11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р-н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Белгородская обл.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21229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Английский </a:t>
                      </a:r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язык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72,35%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77,92%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kern="1200" dirty="0" smtClean="0">
                          <a:solidFill>
                            <a:srgbClr val="009900"/>
                          </a:solidFill>
                          <a:effectLst>
                            <a:outerShdw blurRad="381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↑</a:t>
                      </a:r>
                      <a:endParaRPr lang="ru-RU" sz="2000" dirty="0">
                        <a:effectLst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229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Обществознание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47,83%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41,35%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55,00%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53,45%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kern="1200" dirty="0" smtClean="0">
                          <a:solidFill>
                            <a:srgbClr val="009900"/>
                          </a:solidFill>
                          <a:effectLst>
                            <a:outerShdw blurRad="381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↑</a:t>
                      </a:r>
                      <a:endParaRPr lang="ru-RU" sz="2000" dirty="0">
                        <a:effectLst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229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Русский </a:t>
                      </a:r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язык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87,50%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78,49%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78,69%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77,14%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endParaRPr lang="ru-RU" sz="2000" dirty="0">
                        <a:effectLst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229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Математика П.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57,14%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43,8%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32,26%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57,18%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endParaRPr lang="ru-RU" sz="2000" dirty="0">
                        <a:effectLst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229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Информатика и ИКТ</a:t>
                      </a:r>
                      <a:endParaRPr lang="ru-RU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51,19%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0,00%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55,39%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endParaRPr lang="ru-RU" sz="2000" dirty="0">
                        <a:effectLst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229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Химия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42,86%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42,46%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9,09%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52,82%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endParaRPr lang="ru-RU" sz="2000" dirty="0">
                        <a:effectLst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229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Биология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22,22%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27,33%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12,50%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31,31%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endParaRPr lang="ru-RU" sz="2000" dirty="0">
                        <a:effectLst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229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История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71,43%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36,63%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63,64%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47,63%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endParaRPr lang="ru-RU" sz="2000" dirty="0">
                        <a:effectLst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229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География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0,00%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40,63%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0,00%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32,95%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endParaRPr lang="ru-RU" sz="2000" dirty="0">
                        <a:effectLst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229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Литература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63,77%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16,67%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40,31%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endParaRPr lang="ru-RU" sz="2000" dirty="0">
                        <a:effectLst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229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Физика</a:t>
                      </a:r>
                      <a:endParaRPr lang="ru-RU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33,33%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29,77%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25,00%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23,20%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Calibri"/>
                        </a:rPr>
                        <a:t>↓</a:t>
                      </a:r>
                      <a:endParaRPr lang="ru-RU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616" y="-5842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Доля участников, набравших по предмету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60+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баллов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48264" y="6430781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b="1" smtClean="0">
                <a:solidFill>
                  <a:schemeClr val="tx1"/>
                </a:solidFill>
              </a:rPr>
              <a:pPr/>
              <a:t>12</a:t>
            </a:fld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25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605562"/>
              </p:ext>
            </p:extLst>
          </p:nvPr>
        </p:nvGraphicFramePr>
        <p:xfrm>
          <a:off x="350789" y="1700808"/>
          <a:ext cx="8325667" cy="1232530"/>
        </p:xfrm>
        <a:graphic>
          <a:graphicData uri="http://schemas.openxmlformats.org/drawingml/2006/table">
            <a:tbl>
              <a:tblPr/>
              <a:tblGrid>
                <a:gridCol w="1846580"/>
                <a:gridCol w="1782358"/>
                <a:gridCol w="1910804"/>
                <a:gridCol w="1596544"/>
                <a:gridCol w="1189381"/>
              </a:tblGrid>
              <a:tr h="36004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2021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Тенденция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медалистов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медалистов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5188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10</a:t>
                      </a:r>
                      <a:endParaRPr lang="ru-RU" sz="2000" b="0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24%</a:t>
                      </a:r>
                      <a:endParaRPr lang="ru-RU" sz="2000" b="0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11</a:t>
                      </a:r>
                      <a:endParaRPr lang="ru-RU" sz="2000" b="0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18%</a:t>
                      </a:r>
                      <a:endParaRPr lang="ru-RU" sz="2000" b="0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endParaRPr lang="ru-RU" sz="1800" dirty="0">
                        <a:effectLst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1990" y="476672"/>
            <a:ext cx="89817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Количество 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выпускников 11 классов, </a:t>
            </a:r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получивших 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медали </a:t>
            </a: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«</a:t>
            </a:r>
            <a:r>
              <a:rPr lang="ru-RU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За особые успехи в учении»</a:t>
            </a:r>
          </a:p>
        </p:txBody>
      </p:sp>
      <p:sp>
        <p:nvSpPr>
          <p:cNvPr id="8" name="Номер слайда 2"/>
          <p:cNvSpPr txBox="1">
            <a:spLocks/>
          </p:cNvSpPr>
          <p:nvPr/>
        </p:nvSpPr>
        <p:spPr>
          <a:xfrm>
            <a:off x="8773989" y="6553411"/>
            <a:ext cx="38294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/>
              <a:t>13</a:t>
            </a:r>
            <a:endParaRPr lang="ru-RU" sz="1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140968"/>
            <a:ext cx="849694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Не получили 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аттестат за 9, 11 классы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(основной период)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609878299"/>
              </p:ext>
            </p:extLst>
          </p:nvPr>
        </p:nvGraphicFramePr>
        <p:xfrm>
          <a:off x="1115616" y="4015640"/>
          <a:ext cx="727280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110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64096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участников ГИА (ЕГЭ, ОГЭ) в 2022 году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055898120"/>
              </p:ext>
            </p:extLst>
          </p:nvPr>
        </p:nvGraphicFramePr>
        <p:xfrm>
          <a:off x="971600" y="980729"/>
          <a:ext cx="728315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омер слайда 2"/>
          <p:cNvSpPr txBox="1">
            <a:spLocks/>
          </p:cNvSpPr>
          <p:nvPr/>
        </p:nvSpPr>
        <p:spPr>
          <a:xfrm>
            <a:off x="8725564" y="6464769"/>
            <a:ext cx="288032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/>
              <a:t>2</a:t>
            </a:r>
            <a:endParaRPr lang="ru-RU" sz="1400" b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119916559"/>
              </p:ext>
            </p:extLst>
          </p:nvPr>
        </p:nvGraphicFramePr>
        <p:xfrm>
          <a:off x="-22864" y="3212976"/>
          <a:ext cx="8229600" cy="3251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502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Объект 2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56608746"/>
              </p:ext>
            </p:extLst>
          </p:nvPr>
        </p:nvGraphicFramePr>
        <p:xfrm>
          <a:off x="347077" y="1084674"/>
          <a:ext cx="4283969" cy="4943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>
          <a:xfrm>
            <a:off x="2761717" y="367785"/>
            <a:ext cx="4041775" cy="5760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ГИА (%)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123548" y="27529"/>
            <a:ext cx="7571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Выбор учебных предметов в 2022 году</a:t>
            </a:r>
            <a:endParaRPr lang="ru-RU" sz="3200" dirty="0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8725564" y="6464769"/>
            <a:ext cx="288032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/>
              <a:t>3</a:t>
            </a:r>
          </a:p>
        </p:txBody>
      </p:sp>
      <p:graphicFrame>
        <p:nvGraphicFramePr>
          <p:cNvPr id="10" name="Объект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90095706"/>
              </p:ext>
            </p:extLst>
          </p:nvPr>
        </p:nvGraphicFramePr>
        <p:xfrm>
          <a:off x="4786893" y="1052736"/>
          <a:ext cx="3938671" cy="5011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206679" y="6248745"/>
            <a:ext cx="216024" cy="216024"/>
          </a:xfrm>
          <a:prstGeom prst="rect">
            <a:avLst/>
          </a:prstGeom>
          <a:solidFill>
            <a:srgbClr val="8EB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148064" y="6265266"/>
            <a:ext cx="216024" cy="216024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422703" y="6173545"/>
            <a:ext cx="4297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Белгородская область </a:t>
            </a:r>
            <a:endParaRPr lang="ru-RU" sz="8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5364088" y="6166753"/>
            <a:ext cx="4064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 smtClean="0"/>
              <a:t>Краснояружский</a:t>
            </a:r>
            <a:r>
              <a:rPr lang="ru-RU" dirty="0" smtClean="0"/>
              <a:t> район</a:t>
            </a:r>
            <a:endParaRPr lang="ru-RU" sz="8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2072866" y="764704"/>
            <a:ext cx="1022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ГИА-11</a:t>
            </a:r>
            <a:endParaRPr lang="ru-RU" sz="8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6696236" y="764704"/>
            <a:ext cx="1022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ГИА-9</a:t>
            </a:r>
            <a:endParaRPr lang="ru-RU" sz="800" b="1" dirty="0" smtClean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9512" y="2780928"/>
            <a:ext cx="4104456" cy="0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909140" y="3789040"/>
            <a:ext cx="4104456" cy="0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631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361139420"/>
              </p:ext>
            </p:extLst>
          </p:nvPr>
        </p:nvGraphicFramePr>
        <p:xfrm>
          <a:off x="322387" y="3343389"/>
          <a:ext cx="8593506" cy="1771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43608" y="100082"/>
            <a:ext cx="757118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обучения за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учебный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 (баллы в аттестатах)</a:t>
            </a:r>
            <a:endParaRPr lang="ru-RU" sz="2400" dirty="0"/>
          </a:p>
        </p:txBody>
      </p:sp>
      <p:sp>
        <p:nvSpPr>
          <p:cNvPr id="6" name="Номер слайда 2"/>
          <p:cNvSpPr txBox="1">
            <a:spLocks/>
          </p:cNvSpPr>
          <p:nvPr/>
        </p:nvSpPr>
        <p:spPr>
          <a:xfrm>
            <a:off x="8725564" y="6464769"/>
            <a:ext cx="38294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/>
              <a:t>4</a:t>
            </a:r>
            <a:endParaRPr lang="ru-RU" sz="1400" b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70190895"/>
              </p:ext>
            </p:extLst>
          </p:nvPr>
        </p:nvGraphicFramePr>
        <p:xfrm>
          <a:off x="348082" y="1501671"/>
          <a:ext cx="8568952" cy="1245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019596" y="1054189"/>
            <a:ext cx="7571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класс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19597" y="2852936"/>
            <a:ext cx="7571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класс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7933359" y="1369679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Осень</a:t>
            </a:r>
            <a:endParaRPr lang="ru-RU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90142" y="3237616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Осень</a:t>
            </a:r>
            <a:endParaRPr lang="ru-RU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504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979944411"/>
              </p:ext>
            </p:extLst>
          </p:nvPr>
        </p:nvGraphicFramePr>
        <p:xfrm>
          <a:off x="-36512" y="-387424"/>
          <a:ext cx="9036496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ЕГЭ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47347"/>
              </p:ext>
            </p:extLst>
          </p:nvPr>
        </p:nvGraphicFramePr>
        <p:xfrm>
          <a:off x="136860" y="908716"/>
          <a:ext cx="8870280" cy="5843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190"/>
                <a:gridCol w="739190"/>
                <a:gridCol w="739190"/>
                <a:gridCol w="739190"/>
                <a:gridCol w="739190"/>
                <a:gridCol w="739190"/>
                <a:gridCol w="739190"/>
                <a:gridCol w="739190"/>
                <a:gridCol w="739190"/>
                <a:gridCol w="739190"/>
                <a:gridCol w="739190"/>
                <a:gridCol w="739190"/>
              </a:tblGrid>
              <a:tr h="14401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год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русский язык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математика П.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химия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география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информатика </a:t>
                      </a:r>
                      <a:br>
                        <a:rPr lang="ru-RU" sz="1400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и ИКТ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обществознание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история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биология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литература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физика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английский язык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8344">
                <a:tc rowSpan="6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2021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Россия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834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71,40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55,10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53,80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59,00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62,80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56,40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54,90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51,10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66,00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55,10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72,20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344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1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Белгородская область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880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71,69</a:t>
                      </a:r>
                      <a:endParaRPr lang="ru-RU" sz="1700" b="1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54,61</a:t>
                      </a:r>
                      <a:endParaRPr lang="ru-RU" sz="17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009900"/>
                          </a:solidFill>
                          <a:effectLst/>
                        </a:rPr>
                        <a:t>55,63</a:t>
                      </a:r>
                      <a:endParaRPr lang="ru-RU" sz="17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58,91</a:t>
                      </a:r>
                      <a:endParaRPr lang="ru-RU" sz="17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61,85</a:t>
                      </a:r>
                      <a:endParaRPr lang="ru-RU" sz="17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009900"/>
                          </a:solidFill>
                          <a:effectLst/>
                        </a:rPr>
                        <a:t>57,18</a:t>
                      </a:r>
                      <a:endParaRPr lang="ru-RU" sz="17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009900"/>
                          </a:solidFill>
                          <a:effectLst/>
                        </a:rPr>
                        <a:t>55,17</a:t>
                      </a:r>
                      <a:endParaRPr lang="ru-RU" sz="17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/>
                        </a:rPr>
                        <a:t>50,64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63,56</a:t>
                      </a:r>
                      <a:endParaRPr lang="ru-RU" sz="17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54,45</a:t>
                      </a:r>
                      <a:endParaRPr lang="ru-RU" sz="17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/>
                        </a:rPr>
                        <a:t>71,76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344">
                <a:tc vMerge="1">
                  <a:txBody>
                    <a:bodyPr/>
                    <a:lstStyle/>
                    <a:p>
                      <a:pPr algn="ctr"/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Краснояружский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район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897">
                <a:tc vMerge="1">
                  <a:txBody>
                    <a:bodyPr/>
                    <a:lstStyle/>
                    <a:p>
                      <a:pPr algn="ctr"/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009900"/>
                          </a:solidFill>
                          <a:effectLst/>
                          <a:latin typeface="Calibri"/>
                        </a:rPr>
                        <a:t>73,6</a:t>
                      </a:r>
                      <a:endParaRPr lang="ru-RU" sz="1700" b="1" i="0" u="none" strike="noStrike" dirty="0">
                        <a:solidFill>
                          <a:srgbClr val="0099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009900"/>
                          </a:solidFill>
                          <a:effectLst/>
                          <a:latin typeface="Calibri"/>
                        </a:rPr>
                        <a:t>61,33</a:t>
                      </a:r>
                      <a:endParaRPr lang="ru-RU" sz="1700" b="1" i="0" u="none" strike="noStrike" dirty="0">
                        <a:solidFill>
                          <a:srgbClr val="0099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53,86</a:t>
                      </a:r>
                      <a:endParaRPr lang="ru-RU" sz="17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53</a:t>
                      </a:r>
                      <a:endParaRPr lang="ru-RU" sz="17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009900"/>
                          </a:solidFill>
                          <a:effectLst/>
                          <a:latin typeface="Calibri"/>
                        </a:rPr>
                        <a:t>79</a:t>
                      </a:r>
                      <a:endParaRPr lang="ru-RU" sz="1700" b="1" i="0" u="none" strike="noStrike" dirty="0">
                        <a:solidFill>
                          <a:srgbClr val="0099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009900"/>
                          </a:solidFill>
                          <a:effectLst/>
                          <a:latin typeface="Calibri"/>
                        </a:rPr>
                        <a:t>63,22</a:t>
                      </a:r>
                      <a:endParaRPr lang="ru-RU" sz="1700" b="1" i="0" u="none" strike="noStrike" dirty="0">
                        <a:solidFill>
                          <a:srgbClr val="0099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009900"/>
                          </a:solidFill>
                          <a:effectLst/>
                          <a:latin typeface="Calibri"/>
                        </a:rPr>
                        <a:t>60,14</a:t>
                      </a:r>
                      <a:endParaRPr lang="ru-RU" sz="1700" b="1" i="0" u="none" strike="noStrike" dirty="0">
                        <a:solidFill>
                          <a:srgbClr val="0099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46,44</a:t>
                      </a:r>
                      <a:endParaRPr lang="ru-RU" sz="17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54</a:t>
                      </a:r>
                      <a:endParaRPr lang="ru-RU" sz="17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52,67</a:t>
                      </a:r>
                      <a:endParaRPr lang="ru-RU" sz="17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344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Россия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9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9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9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9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635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68,32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56,86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54,30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54,55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59,47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59,88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57,95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50,16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60,80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54,11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73,27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54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Белгородская область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9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9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9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9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003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70,31</a:t>
                      </a:r>
                      <a:endParaRPr lang="ru-RU" sz="1700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60,27</a:t>
                      </a:r>
                      <a:endParaRPr lang="ru-RU" sz="1700" b="1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61,51</a:t>
                      </a:r>
                      <a:endParaRPr lang="ru-RU" sz="1700" b="1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rgbClr val="009900"/>
                          </a:solidFill>
                          <a:effectLst/>
                        </a:rPr>
                        <a:t>55,09</a:t>
                      </a:r>
                      <a:endParaRPr lang="ru-RU" sz="17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rgbClr val="009900"/>
                          </a:solidFill>
                          <a:effectLst/>
                        </a:rPr>
                        <a:t>61,90</a:t>
                      </a:r>
                      <a:endParaRPr lang="ru-RU" sz="17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009900"/>
                          </a:solidFill>
                          <a:effectLst/>
                        </a:rPr>
                        <a:t>61,41</a:t>
                      </a:r>
                      <a:endParaRPr lang="ru-RU" sz="17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009900"/>
                          </a:solidFill>
                          <a:effectLst/>
                        </a:rPr>
                        <a:t>59,65</a:t>
                      </a:r>
                      <a:endParaRPr lang="ru-RU" sz="17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009900"/>
                          </a:solidFill>
                          <a:effectLst/>
                        </a:rPr>
                        <a:t>51,59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61,41 </a:t>
                      </a:r>
                      <a:endParaRPr lang="ru-RU" sz="1700" b="1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/>
                        </a:rPr>
                        <a:t>53,39</a:t>
                      </a:r>
                      <a:endParaRPr lang="ru-RU" sz="17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/>
                        </a:rPr>
                        <a:t>73,10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3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Краснояружский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район</a:t>
                      </a:r>
                      <a:endParaRPr lang="ru-RU" sz="1400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50" b="1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50" b="1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003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69,07</a:t>
                      </a:r>
                      <a:endParaRPr lang="ru-RU" sz="17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50,52</a:t>
                      </a:r>
                      <a:endParaRPr lang="ru-RU" sz="17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45,91</a:t>
                      </a:r>
                      <a:endParaRPr lang="ru-RU" sz="17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52</a:t>
                      </a:r>
                      <a:endParaRPr lang="ru-RU" sz="17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44</a:t>
                      </a:r>
                      <a:endParaRPr lang="ru-RU" sz="17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009900"/>
                          </a:solidFill>
                          <a:effectLst/>
                          <a:latin typeface="Calibri"/>
                        </a:rPr>
                        <a:t>62,73</a:t>
                      </a:r>
                      <a:endParaRPr lang="ru-RU" sz="1700" b="1" i="0" u="none" strike="noStrike" dirty="0">
                        <a:solidFill>
                          <a:srgbClr val="0099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009900"/>
                          </a:solidFill>
                          <a:effectLst/>
                          <a:latin typeface="Calibri"/>
                        </a:rPr>
                        <a:t>61,64</a:t>
                      </a:r>
                      <a:endParaRPr lang="ru-RU" sz="1700" b="1" i="0" u="none" strike="noStrike" dirty="0">
                        <a:solidFill>
                          <a:srgbClr val="0099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44,44</a:t>
                      </a:r>
                      <a:endParaRPr lang="ru-RU" sz="17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48,33</a:t>
                      </a:r>
                      <a:endParaRPr lang="ru-RU" sz="17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43,50</a:t>
                      </a:r>
                      <a:endParaRPr lang="ru-RU" sz="17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87,33</a:t>
                      </a:r>
                      <a:endParaRPr lang="ru-RU" sz="1700" b="1" i="0" u="none" strike="noStrike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CDC"/>
                    </a:solidFill>
                  </a:tcPr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323528" y="692697"/>
            <a:ext cx="424847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971600" y="488514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Средний тестовый балл</a:t>
            </a:r>
            <a:endParaRPr lang="ru-RU" sz="2400" b="1" dirty="0"/>
          </a:p>
        </p:txBody>
      </p:sp>
      <p:sp>
        <p:nvSpPr>
          <p:cNvPr id="9" name="Номер слайда 2"/>
          <p:cNvSpPr txBox="1">
            <a:spLocks/>
          </p:cNvSpPr>
          <p:nvPr/>
        </p:nvSpPr>
        <p:spPr>
          <a:xfrm>
            <a:off x="8926499" y="6493455"/>
            <a:ext cx="435001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/>
              <a:t>5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28686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863539657"/>
              </p:ext>
            </p:extLst>
          </p:nvPr>
        </p:nvGraphicFramePr>
        <p:xfrm>
          <a:off x="1527831" y="793530"/>
          <a:ext cx="7580673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-324544" y="116632"/>
            <a:ext cx="979308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экзаменов в 9 классах по предметам 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(основной период) </a:t>
            </a:r>
            <a:r>
              <a:rPr lang="ru-RU" sz="1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Краснояружский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район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170" y="1030156"/>
            <a:ext cx="1772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Русский язык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155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598" y="1409984"/>
            <a:ext cx="1681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Математика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155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999" y="1988840"/>
            <a:ext cx="1012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Физика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4565" y="2420888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Химия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924944"/>
            <a:ext cx="1755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Информатика 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78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4214" y="3429000"/>
            <a:ext cx="1352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Биология 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4217" y="3933056"/>
            <a:ext cx="1130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История 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9108" y="4437112"/>
            <a:ext cx="1433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География 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44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05302" y="4974334"/>
            <a:ext cx="19048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Обществознание 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117</a:t>
            </a: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8857" y="5445224"/>
            <a:ext cx="1413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Литература 3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Номер слайда 2"/>
          <p:cNvSpPr txBox="1">
            <a:spLocks/>
          </p:cNvSpPr>
          <p:nvPr/>
        </p:nvSpPr>
        <p:spPr>
          <a:xfrm>
            <a:off x="8725564" y="6464769"/>
            <a:ext cx="38294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/>
              <a:t>6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75927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697027188"/>
              </p:ext>
            </p:extLst>
          </p:nvPr>
        </p:nvGraphicFramePr>
        <p:xfrm>
          <a:off x="13297" y="1428014"/>
          <a:ext cx="9036496" cy="2636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-58060"/>
            <a:ext cx="9108504" cy="1143000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 баллов</a:t>
            </a:r>
          </a:p>
        </p:txBody>
      </p:sp>
      <p:sp>
        <p:nvSpPr>
          <p:cNvPr id="9" name="Номер слайда 2"/>
          <p:cNvSpPr txBox="1">
            <a:spLocks/>
          </p:cNvSpPr>
          <p:nvPr/>
        </p:nvSpPr>
        <p:spPr>
          <a:xfrm>
            <a:off x="8832293" y="6493455"/>
            <a:ext cx="435001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/>
              <a:t>7</a:t>
            </a:r>
            <a:endParaRPr lang="ru-RU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54588" y="725920"/>
            <a:ext cx="5604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КИМ ЕГЭ 2021 г. </a:t>
            </a:r>
            <a:r>
              <a:rPr lang="ru-RU" sz="2800" b="1" u="sng" dirty="0" smtClean="0"/>
              <a:t>=</a:t>
            </a: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КИМ ЕГЭ 2022 </a:t>
            </a:r>
            <a:r>
              <a:rPr lang="ru-RU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</a:t>
            </a:r>
            <a:endParaRPr lang="ru-RU" sz="20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4383408" y="865636"/>
            <a:ext cx="72008" cy="2437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60107" y="1340768"/>
            <a:ext cx="4599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Белгородская область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60107" y="3829006"/>
            <a:ext cx="49100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>
                <a:solidFill>
                  <a:srgbClr val="002060"/>
                </a:solidFill>
              </a:rPr>
              <a:t>Краснояружский</a:t>
            </a:r>
            <a:r>
              <a:rPr lang="ru-RU" sz="3600" b="1" dirty="0" smtClean="0">
                <a:solidFill>
                  <a:srgbClr val="002060"/>
                </a:solidFill>
              </a:rPr>
              <a:t> район</a:t>
            </a:r>
            <a:endParaRPr lang="ru-RU" sz="3600" b="1" dirty="0">
              <a:solidFill>
                <a:srgbClr val="002060"/>
              </a:solidFill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000087213"/>
              </p:ext>
            </p:extLst>
          </p:nvPr>
        </p:nvGraphicFramePr>
        <p:xfrm>
          <a:off x="0" y="3989862"/>
          <a:ext cx="9036496" cy="2636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1335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862583" y="5919256"/>
            <a:ext cx="3478876" cy="86177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Белгородская область 2022 г. </a:t>
            </a:r>
          </a:p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≥ 160 – </a:t>
            </a:r>
            <a:r>
              <a:rPr lang="ru-RU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70%</a:t>
            </a:r>
            <a:endParaRPr lang="ru-RU" sz="32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64807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Суммарно не менее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160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баллов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3 предметам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(≈ от «3» до «4-» или три «порога»)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13993"/>
              </p:ext>
            </p:extLst>
          </p:nvPr>
        </p:nvGraphicFramePr>
        <p:xfrm>
          <a:off x="4706986" y="1227529"/>
          <a:ext cx="417646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35835" y="2329716"/>
            <a:ext cx="80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≥160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20072" y="5301208"/>
            <a:ext cx="2763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∑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61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 ЕГЭ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8883450" y="6547784"/>
            <a:ext cx="418436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/>
              <a:t>8</a:t>
            </a:r>
          </a:p>
        </p:txBody>
      </p:sp>
      <p:graphicFrame>
        <p:nvGraphicFramePr>
          <p:cNvPr id="7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4165991"/>
              </p:ext>
            </p:extLst>
          </p:nvPr>
        </p:nvGraphicFramePr>
        <p:xfrm>
          <a:off x="183857" y="1052736"/>
          <a:ext cx="4322604" cy="4958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18944" y="2306616"/>
            <a:ext cx="80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≥160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7496" y="5971927"/>
            <a:ext cx="4568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Доля участников, набравших </a:t>
            </a:r>
            <a:r>
              <a:rPr lang="en-US" dirty="0" smtClean="0"/>
              <a:t>&lt; </a:t>
            </a:r>
            <a:r>
              <a:rPr lang="ru-RU" dirty="0" smtClean="0"/>
              <a:t>160 баллов</a:t>
            </a:r>
          </a:p>
          <a:p>
            <a:endParaRPr lang="ru-RU" sz="800" dirty="0" smtClean="0"/>
          </a:p>
          <a:p>
            <a:r>
              <a:rPr lang="ru-RU" dirty="0" smtClean="0"/>
              <a:t>Доля участников, набравших </a:t>
            </a:r>
            <a:r>
              <a:rPr lang="ru-RU" dirty="0" smtClean="0">
                <a:latin typeface="Calibri" panose="020F0502020204030204" pitchFamily="34" charset="0"/>
              </a:rPr>
              <a:t>≥ 160 баллов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910344" y="5325596"/>
            <a:ext cx="3024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∑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40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участников ЕГЭ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084" y="6021288"/>
            <a:ext cx="216024" cy="216024"/>
          </a:xfrm>
          <a:prstGeom prst="rect">
            <a:avLst/>
          </a:prstGeom>
          <a:solidFill>
            <a:srgbClr val="8EB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61084" y="6444339"/>
            <a:ext cx="216024" cy="216024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2"/>
          <p:cNvSpPr txBox="1">
            <a:spLocks/>
          </p:cNvSpPr>
          <p:nvPr/>
        </p:nvSpPr>
        <p:spPr>
          <a:xfrm>
            <a:off x="5103812" y="743025"/>
            <a:ext cx="4040188" cy="309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 </a:t>
            </a:r>
          </a:p>
          <a:p>
            <a:pPr marL="0" indent="0" algn="ctr">
              <a:buNone/>
            </a:pPr>
            <a:r>
              <a:rPr lang="ru-RU" sz="1800" b="1" dirty="0" smtClean="0"/>
              <a:t> 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ru-RU" sz="1800" b="1" i="1" dirty="0"/>
          </a:p>
        </p:txBody>
      </p:sp>
      <p:sp>
        <p:nvSpPr>
          <p:cNvPr id="17" name="Текст 4"/>
          <p:cNvSpPr txBox="1">
            <a:spLocks/>
          </p:cNvSpPr>
          <p:nvPr/>
        </p:nvSpPr>
        <p:spPr>
          <a:xfrm>
            <a:off x="401474" y="743025"/>
            <a:ext cx="4041775" cy="30971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r>
              <a:rPr lang="ru-RU" sz="1800" dirty="0" smtClean="0">
                <a:solidFill>
                  <a:srgbClr val="C00000"/>
                </a:solidFill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</a:p>
          <a:p>
            <a:pPr marL="0" indent="0" algn="ctr"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18391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64807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Суммарно не менее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190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баллов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3 предметам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(≈ от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«4-» 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«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4»)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613029"/>
              </p:ext>
            </p:extLst>
          </p:nvPr>
        </p:nvGraphicFramePr>
        <p:xfrm>
          <a:off x="179512" y="1151166"/>
          <a:ext cx="417646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220072" y="5229200"/>
            <a:ext cx="2763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∑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61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 ЕГЭ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8783378" y="6511204"/>
            <a:ext cx="418436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/>
              <a:t>9</a:t>
            </a:r>
          </a:p>
        </p:txBody>
      </p:sp>
      <p:graphicFrame>
        <p:nvGraphicFramePr>
          <p:cNvPr id="7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3209866"/>
              </p:ext>
            </p:extLst>
          </p:nvPr>
        </p:nvGraphicFramePr>
        <p:xfrm>
          <a:off x="4644008" y="1124745"/>
          <a:ext cx="4176464" cy="4634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08668" y="1700808"/>
            <a:ext cx="80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≥190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4756" y="6043934"/>
            <a:ext cx="43543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Доля участников, набравших </a:t>
            </a:r>
            <a:r>
              <a:rPr lang="en-US" dirty="0" smtClean="0"/>
              <a:t>&lt; </a:t>
            </a:r>
            <a:r>
              <a:rPr lang="ru-RU" dirty="0" smtClean="0"/>
              <a:t>19</a:t>
            </a:r>
            <a:r>
              <a:rPr lang="en-US" dirty="0" smtClean="0"/>
              <a:t>0</a:t>
            </a:r>
            <a:r>
              <a:rPr lang="ru-RU" dirty="0" smtClean="0"/>
              <a:t> баллов</a:t>
            </a:r>
          </a:p>
          <a:p>
            <a:endParaRPr lang="ru-RU" sz="800" dirty="0" smtClean="0"/>
          </a:p>
          <a:p>
            <a:r>
              <a:rPr lang="ru-RU" dirty="0" smtClean="0"/>
              <a:t>Доля участников, набравших </a:t>
            </a:r>
            <a:r>
              <a:rPr lang="ru-RU" dirty="0" smtClean="0">
                <a:latin typeface="Calibri" panose="020F0502020204030204" pitchFamily="34" charset="0"/>
              </a:rPr>
              <a:t>≥ 190 баллов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08021" y="5229200"/>
            <a:ext cx="3024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∑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участников ЕГЭ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450" y="6082844"/>
            <a:ext cx="216024" cy="216024"/>
          </a:xfrm>
          <a:prstGeom prst="rect">
            <a:avLst/>
          </a:prstGeom>
          <a:solidFill>
            <a:srgbClr val="8EB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85450" y="6447373"/>
            <a:ext cx="216024" cy="216024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2"/>
          <p:cNvSpPr txBox="1">
            <a:spLocks/>
          </p:cNvSpPr>
          <p:nvPr/>
        </p:nvSpPr>
        <p:spPr>
          <a:xfrm>
            <a:off x="5103812" y="743025"/>
            <a:ext cx="4040188" cy="309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 </a:t>
            </a:r>
          </a:p>
          <a:p>
            <a:pPr marL="0" indent="0" algn="ctr">
              <a:buNone/>
            </a:pPr>
            <a:r>
              <a:rPr lang="ru-RU" sz="1800" b="1" dirty="0" smtClean="0"/>
              <a:t> 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ru-RU" sz="1800" b="1" i="1" dirty="0"/>
          </a:p>
        </p:txBody>
      </p:sp>
      <p:sp>
        <p:nvSpPr>
          <p:cNvPr id="17" name="Текст 4"/>
          <p:cNvSpPr txBox="1">
            <a:spLocks/>
          </p:cNvSpPr>
          <p:nvPr/>
        </p:nvSpPr>
        <p:spPr>
          <a:xfrm>
            <a:off x="401474" y="743025"/>
            <a:ext cx="4041775" cy="30971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r>
              <a:rPr lang="ru-RU" sz="1800" dirty="0" smtClean="0">
                <a:solidFill>
                  <a:srgbClr val="C00000"/>
                </a:solidFill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</a:p>
          <a:p>
            <a:pPr marL="0" indent="0" algn="ctr"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5852120" y="1707433"/>
            <a:ext cx="80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≥190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21796" y="5865381"/>
            <a:ext cx="3478876" cy="86177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Белгородская область 2022 г. </a:t>
            </a:r>
          </a:p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≥ 190 – </a:t>
            </a:r>
            <a:r>
              <a:rPr lang="ru-RU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49%</a:t>
            </a:r>
            <a:endParaRPr lang="ru-RU" sz="32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330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3255</TotalTime>
  <Words>705</Words>
  <Application>Microsoft Office PowerPoint</Application>
  <PresentationFormat>Экран (4:3)</PresentationFormat>
  <Paragraphs>334</Paragraphs>
  <Slides>13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Количество участников ГИА (ЕГЭ, ОГЭ) в 2022 году</vt:lpstr>
      <vt:lpstr>Презентация PowerPoint</vt:lpstr>
      <vt:lpstr>Презентация PowerPoint</vt:lpstr>
      <vt:lpstr>РЕЗУЛЬТАТЫ ЕГЭ</vt:lpstr>
      <vt:lpstr>Презентация PowerPoint</vt:lpstr>
      <vt:lpstr>100 баллов</vt:lpstr>
      <vt:lpstr>Суммарно не менее 160 баллов по 3 предметам  (≈ от «3» до «4-» или три «порога»)</vt:lpstr>
      <vt:lpstr>Суммарно не менее 190 баллов по 3 предметам  (≈ от «4-» до «4»)</vt:lpstr>
      <vt:lpstr>Суммарно не менее 220 баллов по 3 предметам  (≈ от «4-» до «4+» )</vt:lpstr>
      <vt:lpstr>Суммарно не менее 240 баллов по 3 предметам  (≈ «5»)</vt:lpstr>
      <vt:lpstr>Доля участников, набравших по предмету 60+ баллов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ЕГЭ-2022</dc:title>
  <dc:creator>user</dc:creator>
  <cp:lastModifiedBy>Антон А.О. Колкунов</cp:lastModifiedBy>
  <cp:revision>427</cp:revision>
  <cp:lastPrinted>2022-08-12T06:05:25Z</cp:lastPrinted>
  <dcterms:created xsi:type="dcterms:W3CDTF">2022-07-05T11:31:42Z</dcterms:created>
  <dcterms:modified xsi:type="dcterms:W3CDTF">2022-08-19T14:19:28Z</dcterms:modified>
</cp:coreProperties>
</file>