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1" r:id="rId3"/>
    <p:sldId id="272" r:id="rId4"/>
    <p:sldId id="279" r:id="rId5"/>
    <p:sldId id="280" r:id="rId6"/>
    <p:sldId id="277" r:id="rId7"/>
    <p:sldId id="274" r:id="rId8"/>
    <p:sldId id="278" r:id="rId9"/>
    <p:sldId id="275" r:id="rId10"/>
    <p:sldId id="256" r:id="rId11"/>
    <p:sldId id="276" r:id="rId12"/>
    <p:sldId id="269" r:id="rId13"/>
    <p:sldId id="262" r:id="rId14"/>
    <p:sldId id="260" r:id="rId15"/>
    <p:sldId id="265" r:id="rId16"/>
    <p:sldId id="264" r:id="rId17"/>
    <p:sldId id="263" r:id="rId18"/>
    <p:sldId id="282" r:id="rId19"/>
    <p:sldId id="283" r:id="rId20"/>
    <p:sldId id="284" r:id="rId21"/>
    <p:sldId id="285" r:id="rId22"/>
    <p:sldId id="268" r:id="rId23"/>
    <p:sldId id="27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4660"/>
  </p:normalViewPr>
  <p:slideViewPr>
    <p:cSldViewPr>
      <p:cViewPr>
        <p:scale>
          <a:sx n="75" d="100"/>
          <a:sy n="75" d="100"/>
        </p:scale>
        <p:origin x="-1104" y="-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A90C-A4DE-47BA-8C63-8684693C8392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CAD5-6EF8-4F47-981B-9FB0508F6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18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A90C-A4DE-47BA-8C63-8684693C8392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CAD5-6EF8-4F47-981B-9FB0508F6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509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A90C-A4DE-47BA-8C63-8684693C8392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CAD5-6EF8-4F47-981B-9FB0508F6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62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A90C-A4DE-47BA-8C63-8684693C8392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CAD5-6EF8-4F47-981B-9FB0508F6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84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A90C-A4DE-47BA-8C63-8684693C8392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CAD5-6EF8-4F47-981B-9FB0508F6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26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A90C-A4DE-47BA-8C63-8684693C8392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CAD5-6EF8-4F47-981B-9FB0508F6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39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A90C-A4DE-47BA-8C63-8684693C8392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CAD5-6EF8-4F47-981B-9FB0508F6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617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A90C-A4DE-47BA-8C63-8684693C8392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CAD5-6EF8-4F47-981B-9FB0508F6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145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A90C-A4DE-47BA-8C63-8684693C8392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CAD5-6EF8-4F47-981B-9FB0508F6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26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A90C-A4DE-47BA-8C63-8684693C8392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CAD5-6EF8-4F47-981B-9FB0508F6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46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A90C-A4DE-47BA-8C63-8684693C8392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CAD5-6EF8-4F47-981B-9FB0508F6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544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1A90C-A4DE-47BA-8C63-8684693C8392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7CAD5-6EF8-4F47-981B-9FB0508F6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37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0.wmf"/><Relationship Id="rId4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080120"/>
          </a:xfrm>
        </p:spPr>
        <p:txBody>
          <a:bodyPr/>
          <a:lstStyle/>
          <a:p>
            <a:r>
              <a:rPr lang="ru-RU" b="1" dirty="0" smtClean="0"/>
              <a:t>Домашние птицы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26435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Изображение\Изображение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6459" y="548680"/>
            <a:ext cx="4211278" cy="579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nrds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96336" y="38610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906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078" y="1600200"/>
            <a:ext cx="3291844" cy="4525963"/>
          </a:xfrm>
        </p:spPr>
      </p:pic>
    </p:spTree>
    <p:extLst>
      <p:ext uri="{BB962C8B-B14F-4D97-AF65-F5344CB8AC3E}">
        <p14:creationId xmlns:p14="http://schemas.microsoft.com/office/powerpoint/2010/main" val="30411117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191371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696954"/>
            <a:ext cx="4824536" cy="4342082"/>
          </a:xfrm>
        </p:spPr>
      </p:pic>
    </p:spTree>
    <p:extLst>
      <p:ext uri="{BB962C8B-B14F-4D97-AF65-F5344CB8AC3E}">
        <p14:creationId xmlns:p14="http://schemas.microsoft.com/office/powerpoint/2010/main" val="225090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797633"/>
            <a:ext cx="4320480" cy="3888431"/>
          </a:xfrm>
        </p:spPr>
      </p:pic>
    </p:spTree>
    <p:extLst>
      <p:ext uri="{BB962C8B-B14F-4D97-AF65-F5344CB8AC3E}">
        <p14:creationId xmlns:p14="http://schemas.microsoft.com/office/powerpoint/2010/main" val="1439113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982615"/>
            <a:ext cx="5544616" cy="3712912"/>
          </a:xfrm>
        </p:spPr>
      </p:pic>
    </p:spTree>
    <p:extLst>
      <p:ext uri="{BB962C8B-B14F-4D97-AF65-F5344CB8AC3E}">
        <p14:creationId xmlns:p14="http://schemas.microsoft.com/office/powerpoint/2010/main" val="2498004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702941"/>
            <a:ext cx="4176464" cy="4176464"/>
          </a:xfrm>
        </p:spPr>
      </p:pic>
    </p:spTree>
    <p:extLst>
      <p:ext uri="{BB962C8B-B14F-4D97-AF65-F5344CB8AC3E}">
        <p14:creationId xmlns:p14="http://schemas.microsoft.com/office/powerpoint/2010/main" val="2877792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915509"/>
            <a:ext cx="5486400" cy="3895344"/>
          </a:xfrm>
        </p:spPr>
      </p:pic>
    </p:spTree>
    <p:extLst>
      <p:ext uri="{BB962C8B-B14F-4D97-AF65-F5344CB8AC3E}">
        <p14:creationId xmlns:p14="http://schemas.microsoft.com/office/powerpoint/2010/main" val="110884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Admin\Local Settings\Temporary Internet Files\Content.IE5\21B8S3Q5\MC900404613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647290"/>
            <a:ext cx="2768849" cy="197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Admin\Local Settings\Temporary Internet Files\Content.IE5\Z71AK0OY\MC900200499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80492"/>
            <a:ext cx="2624025" cy="250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Admin\Local Settings\Temporary Internet Files\Content.IE5\F0IGRQ8W\MC900197880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613" y="3196225"/>
            <a:ext cx="3096822" cy="294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Documents and Settings\Admin\Local Settings\Temporary Internet Files\Content.IE5\21B8S3Q5\MC900293958[1].w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1665" y="3552470"/>
            <a:ext cx="2112806" cy="195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79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Local Settings\Temporary Internet Files\Content.IE5\Z71AK0OY\MC900391580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1573213" cy="180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Admin\Local Settings\Temporary Internet Files\Content.IE5\Z71AK0OY\MC900406070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9263" y="422275"/>
            <a:ext cx="1562100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Admin\Local Settings\Temporary Internet Files\Content.IE5\Z71AK0OY\MC900326500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7075" y="2217738"/>
            <a:ext cx="1820863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Admin\Local Settings\Temporary Internet Files\Content.IE5\DTT09NS4\MC900404613[1].w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7020" y="4098925"/>
            <a:ext cx="187007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cuments and Settings\Admin\Local Settings\Temporary Internet Files\Content.IE5\F0IGRQ8W\MC900200499[1].wm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3944938"/>
            <a:ext cx="182562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8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175853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Admin\Local Settings\Temporary Internet Files\Content.IE5\F0IGRQ8W\MC900200499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0663" y="439738"/>
            <a:ext cx="182562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Admin\Local Settings\Temporary Internet Files\Content.IE5\Z71AK0OY\MC900391580[2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409" y="519113"/>
            <a:ext cx="1858117" cy="213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Admin\Local Settings\Temporary Internet Files\Content.IE5\DTT09NS4\MC900326500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409" y="3667599"/>
            <a:ext cx="2150616" cy="203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Documents and Settings\Admin\Local Settings\Temporary Internet Files\Content.IE5\F0IGRQ8W\MC900197880[2].w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7848" y="2182813"/>
            <a:ext cx="2677490" cy="254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Documents and Settings\Admin\Local Settings\Temporary Internet Files\Content.IE5\Z71AK0OY\MC900332394[1].wm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3663950"/>
            <a:ext cx="14859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09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Дополнительный материал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сюжетные картинки</a:t>
            </a:r>
          </a:p>
          <a:p>
            <a:r>
              <a:rPr lang="ru-RU" dirty="0" smtClean="0"/>
              <a:t>2.мультфильм(монтаж) </a:t>
            </a:r>
          </a:p>
          <a:p>
            <a:pPr marL="0" indent="0">
              <a:buNone/>
            </a:pPr>
            <a:r>
              <a:rPr lang="ru-RU" dirty="0" smtClean="0"/>
              <a:t>«Гадкий утёнок» по сказке Андерсена.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46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683184"/>
            <a:ext cx="4248472" cy="5842160"/>
          </a:xfrm>
        </p:spPr>
      </p:pic>
    </p:spTree>
    <p:extLst>
      <p:ext uri="{BB962C8B-B14F-4D97-AF65-F5344CB8AC3E}">
        <p14:creationId xmlns:p14="http://schemas.microsoft.com/office/powerpoint/2010/main" val="46895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742" y="1124744"/>
            <a:ext cx="6321461" cy="4669979"/>
          </a:xfrm>
        </p:spPr>
      </p:pic>
    </p:spTree>
    <p:extLst>
      <p:ext uri="{BB962C8B-B14F-4D97-AF65-F5344CB8AC3E}">
        <p14:creationId xmlns:p14="http://schemas.microsoft.com/office/powerpoint/2010/main" val="421021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1772816"/>
            <a:ext cx="4064000" cy="3048000"/>
          </a:xfrm>
        </p:spPr>
      </p:pic>
    </p:spTree>
    <p:extLst>
      <p:ext uri="{BB962C8B-B14F-4D97-AF65-F5344CB8AC3E}">
        <p14:creationId xmlns:p14="http://schemas.microsoft.com/office/powerpoint/2010/main" val="1231150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078" y="1600200"/>
            <a:ext cx="3291844" cy="4525963"/>
          </a:xfrm>
        </p:spPr>
      </p:pic>
      <p:pic>
        <p:nvPicPr>
          <p:cNvPr id="3" name="MS900069660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6296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79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078" y="1600200"/>
            <a:ext cx="3291844" cy="4525963"/>
          </a:xfrm>
        </p:spPr>
      </p:pic>
    </p:spTree>
    <p:extLst>
      <p:ext uri="{BB962C8B-B14F-4D97-AF65-F5344CB8AC3E}">
        <p14:creationId xmlns:p14="http://schemas.microsoft.com/office/powerpoint/2010/main" val="15218369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078" y="1600200"/>
            <a:ext cx="3291844" cy="4525963"/>
          </a:xfrm>
        </p:spPr>
      </p:pic>
    </p:spTree>
    <p:extLst>
      <p:ext uri="{BB962C8B-B14F-4D97-AF65-F5344CB8AC3E}">
        <p14:creationId xmlns:p14="http://schemas.microsoft.com/office/powerpoint/2010/main" val="1123848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078" y="1600200"/>
            <a:ext cx="3291844" cy="4525963"/>
          </a:xfrm>
        </p:spPr>
      </p:pic>
    </p:spTree>
    <p:extLst>
      <p:ext uri="{BB962C8B-B14F-4D97-AF65-F5344CB8AC3E}">
        <p14:creationId xmlns:p14="http://schemas.microsoft.com/office/powerpoint/2010/main" val="9601955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1556792"/>
            <a:ext cx="3291844" cy="4525963"/>
          </a:xfrm>
        </p:spPr>
      </p:pic>
      <p:pic>
        <p:nvPicPr>
          <p:cNvPr id="3" name="bnrds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2320" y="39330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305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078" y="1600200"/>
            <a:ext cx="3291844" cy="4525963"/>
          </a:xfrm>
        </p:spPr>
      </p:pic>
      <p:pic>
        <p:nvPicPr>
          <p:cNvPr id="3" name="bnrds4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4328" y="38610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338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18</Words>
  <Application>Microsoft Office PowerPoint</Application>
  <PresentationFormat>Экран (4:3)</PresentationFormat>
  <Paragraphs>5</Paragraphs>
  <Slides>23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Домашние птицы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Дополнительный материал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птицы</dc:title>
  <dc:creator>Admin</dc:creator>
  <cp:lastModifiedBy>кузьма</cp:lastModifiedBy>
  <cp:revision>22</cp:revision>
  <dcterms:created xsi:type="dcterms:W3CDTF">2014-03-19T18:27:28Z</dcterms:created>
  <dcterms:modified xsi:type="dcterms:W3CDTF">2017-09-14T12:44:59Z</dcterms:modified>
</cp:coreProperties>
</file>