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24"/>
  </p:notesMasterIdLst>
  <p:sldIdLst>
    <p:sldId id="257" r:id="rId2"/>
    <p:sldId id="278" r:id="rId3"/>
    <p:sldId id="258" r:id="rId4"/>
    <p:sldId id="259" r:id="rId5"/>
    <p:sldId id="260" r:id="rId6"/>
    <p:sldId id="261" r:id="rId7"/>
    <p:sldId id="288" r:id="rId8"/>
    <p:sldId id="262" r:id="rId9"/>
    <p:sldId id="279" r:id="rId10"/>
    <p:sldId id="266" r:id="rId11"/>
    <p:sldId id="267" r:id="rId12"/>
    <p:sldId id="276" r:id="rId13"/>
    <p:sldId id="269" r:id="rId14"/>
    <p:sldId id="274" r:id="rId15"/>
    <p:sldId id="280" r:id="rId16"/>
    <p:sldId id="281" r:id="rId17"/>
    <p:sldId id="268" r:id="rId18"/>
    <p:sldId id="282" r:id="rId19"/>
    <p:sldId id="283" r:id="rId20"/>
    <p:sldId id="284" r:id="rId21"/>
    <p:sldId id="286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1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9C02C-6B62-4AC5-BDAE-8CEB29AA5B01}" type="datetimeFigureOut">
              <a:rPr lang="ru-RU" smtClean="0"/>
              <a:pPr/>
              <a:t>04.05.2020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1BC1E-749A-4022-AF4F-28EB7692FA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1BC1E-749A-4022-AF4F-28EB7692FA9B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5/4/2020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142852"/>
            <a:ext cx="5286380" cy="1142984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algn="ctr"/>
            <a:endParaRPr lang="ru-RU" sz="3200" b="1" i="1" dirty="0"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8001056" cy="4714908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Объёмная аппликация из цветной бумаги.</a:t>
            </a: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          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                            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4286248" cy="57150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Накладная аппликация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C:\Users\Asus\Desktop\DSC_0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929222" cy="5286412"/>
          </a:xfrm>
          <a:prstGeom prst="rect">
            <a:avLst/>
          </a:prstGeom>
          <a:noFill/>
        </p:spPr>
      </p:pic>
      <p:pic>
        <p:nvPicPr>
          <p:cNvPr id="9" name="Picture 2" descr="C:\Users\Asus\Desktop\DSC_0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143504" y="1142984"/>
            <a:ext cx="3857652" cy="52721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4572000" cy="500066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>Ленточная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i="1" dirty="0" smtClean="0">
                <a:solidFill>
                  <a:schemeClr val="accent2">
                    <a:lumMod val="75000"/>
                  </a:schemeClr>
                </a:solidFill>
              </a:rPr>
              <a:t>аппликация</a:t>
            </a:r>
            <a:endParaRPr lang="ru-RU" dirty="0"/>
          </a:p>
        </p:txBody>
      </p:sp>
      <p:pic>
        <p:nvPicPr>
          <p:cNvPr id="51203" name="Picture 3" descr="C:\Users\Asus\Desktop\DSC_018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500174"/>
            <a:ext cx="4324197" cy="5125941"/>
          </a:xfrm>
          <a:prstGeom prst="rect">
            <a:avLst/>
          </a:prstGeom>
          <a:noFill/>
        </p:spPr>
      </p:pic>
      <p:pic>
        <p:nvPicPr>
          <p:cNvPr id="51204" name="Picture 4" descr="C:\Users\Asus\Desktop\поделки)\getImage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351934" y="2077431"/>
            <a:ext cx="5189549" cy="40350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285728"/>
            <a:ext cx="2285984" cy="642942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>
            <a:noAutofit/>
          </a:bodyPr>
          <a:lstStyle/>
          <a:p>
            <a:r>
              <a:rPr lang="ru-RU" sz="2800" i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Квиллинг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2227" name="Picture 3" descr="C:\Users\Asus\Desktop\0005-005-Urok-po-kvilling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643050"/>
            <a:ext cx="4786346" cy="4297426"/>
          </a:xfrm>
          <a:prstGeom prst="rect">
            <a:avLst/>
          </a:prstGeom>
          <a:noFill/>
        </p:spPr>
      </p:pic>
      <p:pic>
        <p:nvPicPr>
          <p:cNvPr id="52228" name="Picture 4" descr="C:\Users\Asus\Desktop\84344881_large_k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14488"/>
            <a:ext cx="3643338" cy="41592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5716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Торцевание</a:t>
            </a:r>
            <a:endParaRPr lang="ru-RU" sz="4000" dirty="0"/>
          </a:p>
        </p:txBody>
      </p:sp>
      <p:pic>
        <p:nvPicPr>
          <p:cNvPr id="53250" name="Picture 2" descr="C:\Users\Asus\Desktop\kYzNmM2I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809431" cy="4548575"/>
          </a:xfrm>
          <a:prstGeom prst="rect">
            <a:avLst/>
          </a:prstGeom>
          <a:noFill/>
        </p:spPr>
      </p:pic>
      <p:pic>
        <p:nvPicPr>
          <p:cNvPr id="53254" name="Picture 6" descr="C:\Users\Asus\Desktop\IMG_5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4105461" cy="44799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5716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Оригами</a:t>
            </a:r>
            <a:endParaRPr lang="ru-RU" sz="4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323" name="Picture 3" descr="C:\Users\Asus\Desktop\поделки)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4643470" cy="2971171"/>
          </a:xfrm>
          <a:prstGeom prst="rect">
            <a:avLst/>
          </a:prstGeom>
          <a:noFill/>
        </p:spPr>
      </p:pic>
      <p:pic>
        <p:nvPicPr>
          <p:cNvPr id="56324" name="Picture 4" descr="C:\Users\Asus\Desktop\поделки)\opr-tech_origami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97198"/>
            <a:ext cx="4500562" cy="3860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Аппликация из салфеток</a:t>
            </a:r>
            <a:endParaRPr lang="ru-RU" sz="2800" dirty="0"/>
          </a:p>
        </p:txBody>
      </p:sp>
      <p:pic>
        <p:nvPicPr>
          <p:cNvPr id="54275" name="Picture 3" descr="C:\Users\Asus\Desktop\маме\DSC_0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071966" cy="4929222"/>
          </a:xfrm>
          <a:prstGeom prst="rect">
            <a:avLst/>
          </a:prstGeom>
          <a:noFill/>
        </p:spPr>
      </p:pic>
      <p:pic>
        <p:nvPicPr>
          <p:cNvPr id="54277" name="Picture 5" descr="C:\Users\Asus\Desktop\dscf1143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1" y="1571612"/>
            <a:ext cx="4429157" cy="49271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Аппликация из гофрированной бумаги</a:t>
            </a:r>
            <a:endParaRPr lang="ru-RU" sz="2800" dirty="0"/>
          </a:p>
        </p:txBody>
      </p:sp>
      <p:pic>
        <p:nvPicPr>
          <p:cNvPr id="3" name="Picture 4" descr="C:\Users\Asus\Desktop\obemnye_applikacii_iz_gofrirovannoy_bumagi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22184"/>
            <a:ext cx="4214842" cy="5107212"/>
          </a:xfrm>
          <a:prstGeom prst="rect">
            <a:avLst/>
          </a:prstGeom>
          <a:noFill/>
        </p:spPr>
      </p:pic>
      <p:pic>
        <p:nvPicPr>
          <p:cNvPr id="60418" name="Picture 2" descr="C:\Users\Asus\Desktop\roz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4095172" cy="50006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716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Аппликация из трубочек, скрученных  из бумаги </a:t>
            </a:r>
            <a:endParaRPr lang="ru-RU" sz="2800" dirty="0"/>
          </a:p>
        </p:txBody>
      </p:sp>
      <p:pic>
        <p:nvPicPr>
          <p:cNvPr id="58370" name="Picture 2" descr="C:\Users\Asus\Desktop\5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762500" cy="4881564"/>
          </a:xfrm>
          <a:prstGeom prst="rect">
            <a:avLst/>
          </a:prstGeom>
          <a:noFill/>
        </p:spPr>
      </p:pic>
      <p:pic>
        <p:nvPicPr>
          <p:cNvPr id="7" name="Picture 2" descr="C:\Users\Asus\Desktop\Derevenskiy_d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3429024" cy="48625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66"/>
            <a:ext cx="600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Аппликация из мятых салфеток</a:t>
            </a:r>
            <a:endParaRPr lang="ru-RU" sz="2800" dirty="0"/>
          </a:p>
        </p:txBody>
      </p:sp>
      <p:pic>
        <p:nvPicPr>
          <p:cNvPr id="9" name="Picture 5" descr="C:\Users\Asus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23634"/>
            <a:ext cx="3500462" cy="4596208"/>
          </a:xfrm>
          <a:prstGeom prst="rect">
            <a:avLst/>
          </a:prstGeom>
          <a:noFill/>
        </p:spPr>
      </p:pic>
      <p:pic>
        <p:nvPicPr>
          <p:cNvPr id="59398" name="Picture 6" descr="C:\Users\Asus\Desktop\457963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857364"/>
            <a:ext cx="4757735" cy="4552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Аппликация из кружков</a:t>
            </a:r>
            <a:endParaRPr lang="ru-RU" sz="2800" dirty="0"/>
          </a:p>
        </p:txBody>
      </p:sp>
      <p:pic>
        <p:nvPicPr>
          <p:cNvPr id="61447" name="Picture 7" descr="C:\Users\Asus\Desktop\94611810_large_5q2YpypYh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3429024" cy="4416425"/>
          </a:xfrm>
          <a:prstGeom prst="rect">
            <a:avLst/>
          </a:prstGeom>
          <a:noFill/>
        </p:spPr>
      </p:pic>
      <p:pic>
        <p:nvPicPr>
          <p:cNvPr id="61448" name="Picture 8" descr="C:\Users\Asus\Desktop\93229335_Ylaty6U7BG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928802"/>
            <a:ext cx="4496391" cy="4438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sus\Desktop\ко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79220"/>
            <a:ext cx="8770253" cy="60359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Аппликация из фетра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2469" name="Picture 5" descr="C:\Users\Asus\Desktop\image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283105" cy="4929222"/>
          </a:xfrm>
          <a:prstGeom prst="rect">
            <a:avLst/>
          </a:prstGeom>
          <a:noFill/>
        </p:spPr>
      </p:pic>
      <p:pic>
        <p:nvPicPr>
          <p:cNvPr id="62470" name="Picture 6" descr="C:\Users\Asus\Desktop\imag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286280" cy="4939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Asus\Desktop\image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248150" cy="4752978"/>
          </a:xfrm>
          <a:prstGeom prst="rect">
            <a:avLst/>
          </a:prstGeom>
          <a:noFill/>
        </p:spPr>
      </p:pic>
      <p:pic>
        <p:nvPicPr>
          <p:cNvPr id="3" name="Picture 2" descr="C:\Users\Asus\Desktop\image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204888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Аппликация из ватных дисков</a:t>
            </a:r>
            <a:endParaRPr lang="ru-RU" sz="2800" dirty="0"/>
          </a:p>
        </p:txBody>
      </p:sp>
      <p:pic>
        <p:nvPicPr>
          <p:cNvPr id="63492" name="Picture 4" descr="C:\Users\Asus\Desktop\100_16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500174"/>
            <a:ext cx="4861382" cy="4286280"/>
          </a:xfrm>
          <a:prstGeom prst="rect">
            <a:avLst/>
          </a:prstGeom>
          <a:noFill/>
        </p:spPr>
      </p:pic>
      <p:pic>
        <p:nvPicPr>
          <p:cNvPr id="63493" name="Picture 5" descr="C:\Users\Asus\Desktop\sam_0454_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357586" cy="42574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3257544" cy="709626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Аппликация: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142976" y="1285860"/>
            <a:ext cx="7790712" cy="5572140"/>
          </a:xfrm>
        </p:spPr>
        <p:txBody>
          <a:bodyPr>
            <a:normAutofit/>
          </a:bodyPr>
          <a:lstStyle/>
          <a:p>
            <a:pPr>
              <a:buSzPct val="100000"/>
              <a:buNone/>
            </a:pPr>
            <a:r>
              <a:rPr lang="ru-RU" dirty="0" smtClean="0">
                <a:solidFill>
                  <a:schemeClr val="accent6"/>
                </a:solidFill>
              </a:rPr>
              <a:t>   </a:t>
            </a:r>
            <a:r>
              <a:rPr lang="ru-RU" b="1" dirty="0" smtClean="0">
                <a:solidFill>
                  <a:schemeClr val="accent6"/>
                </a:solidFill>
              </a:rPr>
              <a:t>- побуждает детей создавать предметные и сюжетные композиции, дополнять их деталями;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- развивает конструкторское мышление;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- развивает моторику и тактильные ощущения;</a:t>
            </a:r>
            <a:br>
              <a:rPr lang="ru-RU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-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accent6"/>
                </a:solidFill>
              </a:rPr>
              <a:t>учит детей выполнять разные действия с бумагой, применяя технологии работы с ножницами и клеем.</a:t>
            </a:r>
            <a:endParaRPr lang="ru-RU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375"/>
            <a:ext cx="4214813" cy="989013"/>
          </a:xfrm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/>
          <a:p>
            <a:pPr algn="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Материалы и инструменты: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571625"/>
            <a:ext cx="3500438" cy="4476750"/>
          </a:xfrm>
        </p:spPr>
        <p:txBody>
          <a:bodyPr>
            <a:normAutofit fontScale="92500"/>
          </a:bodyPr>
          <a:lstStyle/>
          <a:p>
            <a:pPr marL="1145286" lvl="1" indent="-742950">
              <a:buNone/>
            </a:pPr>
            <a:r>
              <a:rPr lang="ru-RU" sz="4400" dirty="0" smtClean="0">
                <a:solidFill>
                  <a:schemeClr val="accent6"/>
                </a:solidFill>
              </a:rPr>
              <a:t>■ Цветная   бумага, картон</a:t>
            </a:r>
          </a:p>
          <a:p>
            <a:pPr marL="996696" indent="-914400">
              <a:buNone/>
            </a:pPr>
            <a:r>
              <a:rPr lang="ru-RU" sz="4800" dirty="0" smtClean="0">
                <a:solidFill>
                  <a:schemeClr val="accent6"/>
                </a:solidFill>
              </a:rPr>
              <a:t>■ Ножницы</a:t>
            </a:r>
          </a:p>
          <a:p>
            <a:pPr marL="996696" indent="-914400">
              <a:buNone/>
            </a:pPr>
            <a:r>
              <a:rPr lang="ru-RU" sz="4800" dirty="0" smtClean="0">
                <a:solidFill>
                  <a:schemeClr val="accent6"/>
                </a:solidFill>
              </a:rPr>
              <a:t>■ Клеевой</a:t>
            </a:r>
          </a:p>
          <a:p>
            <a:pPr marL="996696" indent="-914400">
              <a:buNone/>
            </a:pPr>
            <a:r>
              <a:rPr lang="ru-RU" sz="4800" dirty="0" smtClean="0">
                <a:solidFill>
                  <a:schemeClr val="accent6"/>
                </a:solidFill>
              </a:rPr>
              <a:t>    карандаш</a:t>
            </a:r>
            <a:endParaRPr lang="ru-RU" sz="4800" dirty="0">
              <a:solidFill>
                <a:schemeClr val="accent6"/>
              </a:solidFill>
            </a:endParaRPr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/>
        </p:nvGraphicFramePr>
        <p:xfrm>
          <a:off x="4929190" y="1643050"/>
          <a:ext cx="5239792" cy="471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Документ" r:id="rId3" imgW="5959885" imgH="3124552" progId="Word.Document.12">
                  <p:embed/>
                </p:oleObj>
              </mc:Choice>
              <mc:Fallback>
                <p:oleObj name="Документ" r:id="rId3" imgW="5959885" imgH="3124552" progId="Word.Document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1643050"/>
                        <a:ext cx="5239792" cy="471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85728"/>
            <a:ext cx="5643570" cy="71438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Техника объемной аппликации: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428736"/>
            <a:ext cx="4714908" cy="521497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</a:rPr>
              <a:t>1 способ:</a:t>
            </a:r>
            <a:r>
              <a:rPr lang="ru-RU" sz="9600" dirty="0" smtClean="0"/>
              <a:t> используют несколько слоев бумаги, но бумажные детали не приклеивают целиком, а отгибают некоторые части, создавая объем.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70C0"/>
                </a:solidFill>
              </a:rPr>
              <a:t>2 способ:</a:t>
            </a:r>
            <a:r>
              <a:rPr lang="ru-RU" sz="9600" dirty="0" smtClean="0"/>
              <a:t> объем придается путем наклеивания друг на друга нескольких слоев бумаги разных цветов и формы.</a:t>
            </a:r>
          </a:p>
          <a:p>
            <a:pPr algn="just">
              <a:buNone/>
            </a:pPr>
            <a:endParaRPr lang="ru-RU" sz="11200" dirty="0">
              <a:solidFill>
                <a:schemeClr val="accent6"/>
              </a:solidFill>
            </a:endParaRPr>
          </a:p>
        </p:txBody>
      </p:sp>
      <p:pic>
        <p:nvPicPr>
          <p:cNvPr id="48132" name="Picture 4" descr="C:\Users\Asus\Desktop\DSC_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92408"/>
            <a:ext cx="3287373" cy="4454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Подготовка к аппликации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0929982" y="3714753"/>
            <a:ext cx="71439" cy="7143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 descr="C:\Users\Asus\Desktop\DSC08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000372"/>
            <a:ext cx="5198563" cy="3594068"/>
          </a:xfrm>
          <a:prstGeom prst="rect">
            <a:avLst/>
          </a:prstGeom>
          <a:noFill/>
        </p:spPr>
      </p:pic>
      <p:pic>
        <p:nvPicPr>
          <p:cNvPr id="53251" name="Picture 3" descr="C:\Users\Asus\Desktop\DSC08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3101929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Техники аппликаций: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9154" name="Picture 2" descr="C:\Users\Asus\Desktop\поделки)\0_ab956_41938a5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2143140" cy="3429024"/>
          </a:xfrm>
          <a:prstGeom prst="rect">
            <a:avLst/>
          </a:prstGeom>
          <a:noFill/>
        </p:spPr>
      </p:pic>
      <p:pic>
        <p:nvPicPr>
          <p:cNvPr id="49155" name="Picture 3" descr="C:\Users\Asus\Desktop\поделки)\80548326_pap_rov_kytka_jalko_p_n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14422"/>
            <a:ext cx="3558030" cy="2571768"/>
          </a:xfrm>
          <a:prstGeom prst="rect">
            <a:avLst/>
          </a:prstGeom>
          <a:noFill/>
        </p:spPr>
      </p:pic>
      <p:pic>
        <p:nvPicPr>
          <p:cNvPr id="49156" name="Picture 4" descr="C:\Users\Asus\Desktop\поделки)\86387103_large_golub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14422"/>
            <a:ext cx="2536072" cy="3357585"/>
          </a:xfrm>
          <a:prstGeom prst="rect">
            <a:avLst/>
          </a:prstGeom>
          <a:noFill/>
        </p:spPr>
      </p:pic>
      <p:pic>
        <p:nvPicPr>
          <p:cNvPr id="49157" name="Picture 5" descr="C:\Users\Asus\Desktop\поделки)\getImage (1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143380"/>
            <a:ext cx="3460260" cy="2500306"/>
          </a:xfrm>
          <a:prstGeom prst="rect">
            <a:avLst/>
          </a:prstGeom>
          <a:noFill/>
        </p:spPr>
      </p:pic>
      <p:pic>
        <p:nvPicPr>
          <p:cNvPr id="49158" name="Picture 6" descr="C:\Users\Asus\Desktop\Izobrazhenie_027_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714884"/>
            <a:ext cx="3000396" cy="200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7790712" cy="9887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Цветы для украшения группы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9154" name="Picture 2" descr="C:\Users\Asus\Desktop\DSC_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4557929" cy="49713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4214810" cy="714380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Обрывная аппликация</a:t>
            </a:r>
            <a:endParaRPr lang="ru-RU" sz="2800" dirty="0"/>
          </a:p>
        </p:txBody>
      </p:sp>
      <p:pic>
        <p:nvPicPr>
          <p:cNvPr id="5" name="Picture 2" descr="C:\Users\Asus\Desktop\85094991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71612"/>
            <a:ext cx="4494214" cy="4942040"/>
          </a:xfrm>
          <a:prstGeom prst="rect">
            <a:avLst/>
          </a:prstGeom>
          <a:noFill/>
        </p:spPr>
      </p:pic>
      <p:pic>
        <p:nvPicPr>
          <p:cNvPr id="57346" name="Picture 2" descr="C:\Users\Asus\Desktop\1263793_html_71b58d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976700" cy="4967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5005</TotalTime>
  <Words>133</Words>
  <Application>Microsoft Office PowerPoint</Application>
  <PresentationFormat>Экран (4:3)</PresentationFormat>
  <Paragraphs>32</Paragraphs>
  <Slides>22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Franklin Gothic Book</vt:lpstr>
      <vt:lpstr>Franklin Gothic Medium</vt:lpstr>
      <vt:lpstr>Wingdings 2</vt:lpstr>
      <vt:lpstr>Трек</vt:lpstr>
      <vt:lpstr>Документ</vt:lpstr>
      <vt:lpstr>Презентация PowerPoint</vt:lpstr>
      <vt:lpstr>Презентация PowerPoint</vt:lpstr>
      <vt:lpstr>Аппликация:</vt:lpstr>
      <vt:lpstr>Материалы и инструменты: </vt:lpstr>
      <vt:lpstr>Техника объемной аппликации:</vt:lpstr>
      <vt:lpstr>Подготовка к аппликации</vt:lpstr>
      <vt:lpstr>Техники аппликаций:</vt:lpstr>
      <vt:lpstr>Цветы для украшения группы</vt:lpstr>
      <vt:lpstr>Обрывная аппликация</vt:lpstr>
      <vt:lpstr>Накладная аппликация</vt:lpstr>
      <vt:lpstr>Ленточная аппликация</vt:lpstr>
      <vt:lpstr>Квиллинг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Объёмная аппликация из цветной бумаги</dc:title>
  <dc:creator>Люба</dc:creator>
  <cp:lastModifiedBy>RePack by Diakov</cp:lastModifiedBy>
  <cp:revision>222</cp:revision>
  <dcterms:created xsi:type="dcterms:W3CDTF">2013-03-24T10:54:13Z</dcterms:created>
  <dcterms:modified xsi:type="dcterms:W3CDTF">2020-05-04T12:04:52Z</dcterms:modified>
</cp:coreProperties>
</file>