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4" r:id="rId5"/>
    <p:sldId id="265" r:id="rId6"/>
    <p:sldId id="266" r:id="rId7"/>
    <p:sldId id="267" r:id="rId8"/>
    <p:sldId id="261" r:id="rId9"/>
    <p:sldId id="258" r:id="rId10"/>
    <p:sldId id="259" r:id="rId11"/>
    <p:sldId id="262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1.infourok.ru/uploads/ex/02b6/0000163d-d15293fb/9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40" y="0"/>
            <a:ext cx="10366118" cy="70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484784"/>
            <a:ext cx="7747224" cy="4587422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Картотека игр по физическому развитию детей раннего возраста посредством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крупной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моторики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2100" b="1" dirty="0" smtClean="0">
                <a:solidFill>
                  <a:srgbClr val="C00000"/>
                </a:solidFill>
              </a:rPr>
              <a:t>Воспитатели: </a:t>
            </a:r>
            <a:r>
              <a:rPr lang="ru-RU" sz="2100" b="1" dirty="0" err="1" smtClean="0">
                <a:solidFill>
                  <a:srgbClr val="C00000"/>
                </a:solidFill>
              </a:rPr>
              <a:t>Чехунова</a:t>
            </a:r>
            <a:r>
              <a:rPr lang="ru-RU" sz="2100" b="1" dirty="0" smtClean="0">
                <a:solidFill>
                  <a:srgbClr val="C00000"/>
                </a:solidFill>
              </a:rPr>
              <a:t> А.Н.</a:t>
            </a:r>
          </a:p>
          <a:p>
            <a:pPr algn="r"/>
            <a:r>
              <a:rPr lang="ru-RU" sz="2100" b="1" dirty="0" smtClean="0">
                <a:solidFill>
                  <a:srgbClr val="C00000"/>
                </a:solidFill>
              </a:rPr>
              <a:t>  Карпенко </a:t>
            </a:r>
            <a:r>
              <a:rPr lang="ru-RU" sz="2100" b="1" dirty="0" smtClean="0">
                <a:solidFill>
                  <a:srgbClr val="C00000"/>
                </a:solidFill>
              </a:rPr>
              <a:t>О.С</a:t>
            </a:r>
            <a:r>
              <a:rPr lang="ru-RU" b="1" dirty="0" smtClean="0">
                <a:solidFill>
                  <a:schemeClr val="accent2"/>
                </a:solidFill>
              </a:rPr>
              <a:t>.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8" descr="http://www.yaruga-yo.belnet.ru/SCOOLS/solar/img/log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0"/>
            <a:ext cx="685804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71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«Птички»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579296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/>
              <a:t>Инструкция </a:t>
            </a:r>
            <a:r>
              <a:rPr lang="ru-RU" sz="2600" b="1" dirty="0"/>
              <a:t>и ход игры: </a:t>
            </a:r>
            <a:r>
              <a:rPr lang="ru-RU" sz="2600" dirty="0"/>
              <a:t>взрослый говорит четверостишия, дети повторяют действия по тексту.</a:t>
            </a:r>
            <a:br>
              <a:rPr lang="ru-RU" sz="2600" dirty="0"/>
            </a:br>
            <a:r>
              <a:rPr lang="ru-RU" sz="2600" i="1" dirty="0"/>
              <a:t>Прилетели птички, птички-невелички.</a:t>
            </a:r>
            <a:br>
              <a:rPr lang="ru-RU" sz="2600" i="1" dirty="0"/>
            </a:br>
            <a:r>
              <a:rPr lang="ru-RU" sz="2600" i="1" dirty="0"/>
              <a:t>Все летали и летали, крыльями махали.</a:t>
            </a:r>
            <a:br>
              <a:rPr lang="ru-RU" sz="2600" i="1" dirty="0"/>
            </a:br>
            <a:r>
              <a:rPr lang="ru-RU" sz="2600" i="1" dirty="0"/>
              <a:t>Перышки почистим, чтобы было чисто.</a:t>
            </a:r>
            <a:br>
              <a:rPr lang="ru-RU" sz="2600" i="1" dirty="0"/>
            </a:br>
            <a:r>
              <a:rPr lang="ru-RU" sz="2600" i="1" dirty="0"/>
              <a:t>Вот так и вот так, чтобы было чисто.</a:t>
            </a:r>
            <a:br>
              <a:rPr lang="ru-RU" sz="2600" i="1" dirty="0"/>
            </a:br>
            <a:r>
              <a:rPr lang="ru-RU" sz="2600" i="1" dirty="0"/>
              <a:t>На дорожку сели, зернышек поели.</a:t>
            </a:r>
            <a:br>
              <a:rPr lang="ru-RU" sz="2600" i="1" dirty="0"/>
            </a:br>
            <a:r>
              <a:rPr lang="ru-RU" sz="2600" i="1" dirty="0" err="1"/>
              <a:t>Клю-клю-клю</a:t>
            </a:r>
            <a:r>
              <a:rPr lang="ru-RU" sz="2600" i="1" dirty="0"/>
              <a:t>, </a:t>
            </a:r>
            <a:r>
              <a:rPr lang="ru-RU" sz="2600" i="1" dirty="0" err="1"/>
              <a:t>клю-клю-клю</a:t>
            </a:r>
            <a:r>
              <a:rPr lang="ru-RU" sz="2600" i="1" dirty="0"/>
              <a:t>,</a:t>
            </a:r>
            <a:br>
              <a:rPr lang="ru-RU" sz="2600" i="1" dirty="0"/>
            </a:br>
            <a:r>
              <a:rPr lang="ru-RU" sz="2600" i="1" dirty="0"/>
              <a:t>Как я зернышки люблю!</a:t>
            </a:r>
            <a:br>
              <a:rPr lang="ru-RU" sz="2600" i="1" dirty="0"/>
            </a:br>
            <a:endParaRPr lang="ru-RU" sz="26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315638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72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«Хомячок»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579296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000000"/>
                </a:solidFill>
                <a:ea typeface="Calibri"/>
                <a:cs typeface="Times New Roman"/>
              </a:rPr>
              <a:t>Инструкция </a:t>
            </a:r>
            <a:r>
              <a:rPr lang="ru-RU" sz="2600" b="1" dirty="0">
                <a:solidFill>
                  <a:srgbClr val="000000"/>
                </a:solidFill>
                <a:ea typeface="Calibri"/>
                <a:cs typeface="Times New Roman"/>
              </a:rPr>
              <a:t>и ход игры: </a:t>
            </a:r>
            <a:r>
              <a:rPr lang="ru-RU" sz="2600" dirty="0">
                <a:solidFill>
                  <a:srgbClr val="000000"/>
                </a:solidFill>
                <a:ea typeface="Calibri"/>
                <a:cs typeface="Times New Roman"/>
              </a:rPr>
              <a:t>взрослый говорит четверостишия, дети повторяют действия по тексту.</a:t>
            </a:r>
            <a:br>
              <a:rPr lang="ru-RU" sz="26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 err="1">
                <a:solidFill>
                  <a:srgbClr val="000000"/>
                </a:solidFill>
                <a:ea typeface="Calibri"/>
                <a:cs typeface="Times New Roman"/>
              </a:rPr>
              <a:t>Хомка</a:t>
            </a: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, </a:t>
            </a:r>
            <a:r>
              <a:rPr lang="ru-RU" sz="2600" i="1" dirty="0" err="1">
                <a:solidFill>
                  <a:srgbClr val="000000"/>
                </a:solidFill>
                <a:ea typeface="Calibri"/>
                <a:cs typeface="Times New Roman"/>
              </a:rPr>
              <a:t>хомка</a:t>
            </a: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, хомячок,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 err="1">
                <a:solidFill>
                  <a:srgbClr val="000000"/>
                </a:solidFill>
                <a:ea typeface="Calibri"/>
                <a:cs typeface="Times New Roman"/>
              </a:rPr>
              <a:t>Хома</a:t>
            </a: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 – толстенький бочок,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 err="1">
                <a:solidFill>
                  <a:srgbClr val="000000"/>
                </a:solidFill>
                <a:ea typeface="Calibri"/>
                <a:cs typeface="Times New Roman"/>
              </a:rPr>
              <a:t>Хома</a:t>
            </a: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 рано встает,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Щечки моет, шейку трет.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Подметает </a:t>
            </a:r>
            <a:r>
              <a:rPr lang="ru-RU" sz="2600" i="1" dirty="0" err="1">
                <a:solidFill>
                  <a:srgbClr val="000000"/>
                </a:solidFill>
                <a:ea typeface="Calibri"/>
                <a:cs typeface="Times New Roman"/>
              </a:rPr>
              <a:t>хомка</a:t>
            </a: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 хатку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И выходит на зарядку.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Раз, два, три, четыре, пять,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 err="1" smtClean="0">
                <a:solidFill>
                  <a:srgbClr val="000000"/>
                </a:solidFill>
                <a:ea typeface="Calibri"/>
                <a:cs typeface="Times New Roman"/>
              </a:rPr>
              <a:t>Хомка</a:t>
            </a:r>
            <a:r>
              <a:rPr lang="ru-RU" sz="2600" i="1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сильным хочет стать.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Лапками похлопает,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Ножками потопает,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Крепко свой бочок потрет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И опять гулять пойдет</a:t>
            </a:r>
            <a:endParaRPr lang="ru-RU" sz="26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8619" y="3140968"/>
            <a:ext cx="3485381" cy="348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92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«Сороконожка»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17632" cy="48860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ea typeface="Calibri"/>
                <a:cs typeface="Times New Roman"/>
              </a:rPr>
              <a:t>Инструкция </a:t>
            </a:r>
            <a:r>
              <a:rPr lang="ru-RU" b="1" dirty="0">
                <a:solidFill>
                  <a:srgbClr val="000000"/>
                </a:solidFill>
                <a:ea typeface="Calibri"/>
                <a:cs typeface="Times New Roman"/>
              </a:rPr>
              <a:t>и ход игры: </a:t>
            </a: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групповая игра. Дети становятся друг за другом и повторяют действия по тексту.</a:t>
            </a:r>
            <a:b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  <a:t>Сороконожка хорошо бежит,</a:t>
            </a:r>
            <a:b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  <a:t>Топает ногами так, что пол дрожит.</a:t>
            </a:r>
            <a:b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  <a:t>Даже если ножки целый день бегут,</a:t>
            </a:r>
            <a:b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  <a:t>Не устают, не устают.</a:t>
            </a:r>
            <a:b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  <a:t>Тот, кто шел последним, тот бежит вперед</a:t>
            </a:r>
            <a:b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  <a:t>И самым первым в голове встает.</a:t>
            </a:r>
            <a:b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  <a:t>Сороконожка хорошо бежит...</a:t>
            </a:r>
            <a:b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</a:br>
            <a:endParaRPr lang="ru-RU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14" t="5605" r="19464" b="8031"/>
          <a:stretch/>
        </p:blipFill>
        <p:spPr bwMode="auto">
          <a:xfrm>
            <a:off x="6012160" y="4581128"/>
            <a:ext cx="2993132" cy="208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«Мартышки»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Инструкция </a:t>
            </a:r>
            <a:r>
              <a:rPr lang="ru-RU" b="1" dirty="0"/>
              <a:t>и ход игры: </a:t>
            </a:r>
            <a:r>
              <a:rPr lang="ru-RU" dirty="0"/>
              <a:t>взрослый говорит четверостишия, дети повторяют действия по тексту.</a:t>
            </a:r>
            <a:br>
              <a:rPr lang="ru-RU" dirty="0"/>
            </a:br>
            <a:r>
              <a:rPr lang="ru-RU" i="1" dirty="0"/>
              <a:t>Мы веселые мартышки.</a:t>
            </a:r>
            <a:br>
              <a:rPr lang="ru-RU" i="1" dirty="0"/>
            </a:br>
            <a:r>
              <a:rPr lang="ru-RU" i="1" dirty="0"/>
              <a:t>Мы играем громко слишком.</a:t>
            </a:r>
            <a:br>
              <a:rPr lang="ru-RU" i="1" dirty="0"/>
            </a:br>
            <a:r>
              <a:rPr lang="ru-RU" i="1" dirty="0"/>
              <a:t>Мы в ладоши хлопаем,</a:t>
            </a:r>
            <a:br>
              <a:rPr lang="ru-RU" i="1" dirty="0"/>
            </a:br>
            <a:r>
              <a:rPr lang="ru-RU" i="1" dirty="0"/>
              <a:t>Мы ногами топаем,</a:t>
            </a:r>
            <a:br>
              <a:rPr lang="ru-RU" i="1" dirty="0"/>
            </a:br>
            <a:r>
              <a:rPr lang="ru-RU" i="1" dirty="0"/>
              <a:t>Надуваем щечки,</a:t>
            </a:r>
            <a:br>
              <a:rPr lang="ru-RU" i="1" dirty="0"/>
            </a:br>
            <a:r>
              <a:rPr lang="ru-RU" i="1" dirty="0"/>
              <a:t>Скачем на носочках.</a:t>
            </a:r>
            <a:br>
              <a:rPr lang="ru-RU" i="1" dirty="0"/>
            </a:br>
            <a:r>
              <a:rPr lang="ru-RU" i="1" dirty="0"/>
              <a:t>И друг другу даже</a:t>
            </a:r>
            <a:br>
              <a:rPr lang="ru-RU" i="1" dirty="0"/>
            </a:br>
            <a:r>
              <a:rPr lang="ru-RU" i="1" dirty="0"/>
              <a:t>Язычки покажем.</a:t>
            </a:r>
            <a:br>
              <a:rPr lang="ru-RU" i="1" dirty="0"/>
            </a:br>
            <a:r>
              <a:rPr lang="ru-RU" i="1" dirty="0"/>
              <a:t>Дружно прыгнем к потолку,</a:t>
            </a:r>
            <a:br>
              <a:rPr lang="ru-RU" i="1" dirty="0"/>
            </a:br>
            <a:r>
              <a:rPr lang="ru-RU" i="1" dirty="0"/>
              <a:t>Пальчик поднесем к виску,</a:t>
            </a:r>
            <a:br>
              <a:rPr lang="ru-RU" i="1" dirty="0"/>
            </a:br>
            <a:r>
              <a:rPr lang="ru-RU" i="1" dirty="0"/>
              <a:t>Оттопырим ушки,</a:t>
            </a:r>
            <a:br>
              <a:rPr lang="ru-RU" i="1" dirty="0"/>
            </a:br>
            <a:r>
              <a:rPr lang="ru-RU" i="1" dirty="0"/>
              <a:t>Хвостик на макушке,</a:t>
            </a:r>
            <a:br>
              <a:rPr lang="ru-RU" i="1" dirty="0"/>
            </a:br>
            <a:r>
              <a:rPr lang="ru-RU" i="1" dirty="0"/>
              <a:t>Шире рот откроем,</a:t>
            </a:r>
            <a:br>
              <a:rPr lang="ru-RU" i="1" dirty="0"/>
            </a:br>
            <a:r>
              <a:rPr lang="ru-RU" i="1" dirty="0"/>
              <a:t>Все гримасы строим.</a:t>
            </a:r>
            <a:br>
              <a:rPr lang="ru-RU" i="1" dirty="0"/>
            </a:br>
            <a:r>
              <a:rPr lang="ru-RU" i="1" dirty="0"/>
              <a:t>Как скажу я цифру «три» –</a:t>
            </a:r>
            <a:br>
              <a:rPr lang="ru-RU" i="1" dirty="0"/>
            </a:br>
            <a:r>
              <a:rPr lang="ru-RU" i="1" dirty="0"/>
              <a:t>Все с гримасами замри!</a:t>
            </a:r>
            <a:br>
              <a:rPr lang="ru-RU" i="1" dirty="0"/>
            </a:br>
            <a:endParaRPr lang="ru-RU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0957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22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«На ковре котята спят»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5446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700" b="1" dirty="0" smtClean="0"/>
              <a:t>Цель </a:t>
            </a:r>
            <a:r>
              <a:rPr lang="ru-RU" sz="4700" b="1" dirty="0"/>
              <a:t>игры: </a:t>
            </a:r>
            <a:r>
              <a:rPr lang="ru-RU" sz="4700" dirty="0"/>
              <a:t>общая активизация организма, развитие координации, отработка навыков регуляции и переключения, поднятие настроения</a:t>
            </a:r>
            <a:r>
              <a:rPr lang="ru-RU" sz="4700" dirty="0" smtClean="0"/>
              <a:t>.</a:t>
            </a:r>
            <a:endParaRPr lang="ru-RU" sz="4700" dirty="0"/>
          </a:p>
          <a:p>
            <a:pPr marL="0" indent="0">
              <a:buNone/>
            </a:pPr>
            <a:r>
              <a:rPr lang="ru-RU" sz="4700" b="1" dirty="0" smtClean="0"/>
              <a:t>Инструкция </a:t>
            </a:r>
            <a:r>
              <a:rPr lang="ru-RU" sz="4700" b="1" dirty="0"/>
              <a:t>и ход игры: </a:t>
            </a:r>
            <a:r>
              <a:rPr lang="ru-RU" sz="4700" dirty="0"/>
              <a:t>взрослый говорит:</a:t>
            </a:r>
            <a:br>
              <a:rPr lang="ru-RU" sz="4700" dirty="0"/>
            </a:br>
            <a:r>
              <a:rPr lang="ru-RU" sz="4700" i="1" dirty="0"/>
              <a:t>«Давайте поиграем в котят.</a:t>
            </a:r>
            <a:br>
              <a:rPr lang="ru-RU" sz="4700" i="1" dirty="0"/>
            </a:br>
            <a:r>
              <a:rPr lang="ru-RU" sz="4700" i="1" dirty="0"/>
              <a:t>Наши котята спят.</a:t>
            </a:r>
            <a:br>
              <a:rPr lang="ru-RU" sz="4700" i="1" dirty="0"/>
            </a:br>
            <a:r>
              <a:rPr lang="ru-RU" sz="4700" i="1" dirty="0"/>
              <a:t>Ложитесь на коврик и закрывайте глазки</a:t>
            </a:r>
            <a:r>
              <a:rPr lang="ru-RU" sz="4700" i="1" dirty="0" smtClean="0"/>
              <a:t>, </a:t>
            </a:r>
            <a:r>
              <a:rPr lang="ru-RU" sz="4700" i="1" dirty="0"/>
              <a:t>а я вам песенку спою:</a:t>
            </a:r>
            <a:br>
              <a:rPr lang="ru-RU" sz="4700" i="1" dirty="0"/>
            </a:br>
            <a:r>
              <a:rPr lang="ru-RU" sz="4700" i="1" dirty="0"/>
              <a:t>На ковре котята спят мяу-мяу,</a:t>
            </a:r>
            <a:br>
              <a:rPr lang="ru-RU" sz="4700" i="1" dirty="0"/>
            </a:br>
            <a:r>
              <a:rPr lang="ru-RU" sz="4700" i="1" dirty="0"/>
              <a:t>Просыпаться не хотят мяу-мяу.</a:t>
            </a:r>
            <a:br>
              <a:rPr lang="ru-RU" sz="4700" i="1" dirty="0"/>
            </a:br>
            <a:r>
              <a:rPr lang="ru-RU" sz="4700" dirty="0"/>
              <a:t>(Дети ложатся на ковер.)</a:t>
            </a:r>
            <a:br>
              <a:rPr lang="ru-RU" sz="4700" dirty="0"/>
            </a:br>
            <a:r>
              <a:rPr lang="ru-RU" sz="4700" i="1" dirty="0"/>
              <a:t>Вдруг бежит сюда лиса,</a:t>
            </a:r>
            <a:br>
              <a:rPr lang="ru-RU" sz="4700" i="1" dirty="0"/>
            </a:br>
            <a:r>
              <a:rPr lang="ru-RU" sz="4700" i="1" dirty="0"/>
              <a:t>Разбегайтесь кто куда».</a:t>
            </a:r>
            <a:br>
              <a:rPr lang="ru-RU" sz="4700" i="1" dirty="0"/>
            </a:br>
            <a:r>
              <a:rPr lang="ru-RU" sz="4700" dirty="0"/>
              <a:t>(Дети быстро поднимаются и </a:t>
            </a:r>
            <a:endParaRPr lang="ru-RU" sz="4700" dirty="0" smtClean="0"/>
          </a:p>
          <a:p>
            <a:pPr marL="0" indent="0">
              <a:buNone/>
            </a:pPr>
            <a:r>
              <a:rPr lang="ru-RU" sz="4700" dirty="0" smtClean="0"/>
              <a:t>разбегаются </a:t>
            </a:r>
            <a:r>
              <a:rPr lang="ru-RU" sz="4700" dirty="0"/>
              <a:t>в разные стороны, </a:t>
            </a:r>
            <a:endParaRPr lang="ru-RU" sz="4700" dirty="0" smtClean="0"/>
          </a:p>
          <a:p>
            <a:pPr marL="0" indent="0">
              <a:buNone/>
            </a:pPr>
            <a:r>
              <a:rPr lang="ru-RU" sz="4700" dirty="0" smtClean="0"/>
              <a:t>стараются </a:t>
            </a:r>
            <a:r>
              <a:rPr lang="ru-RU" sz="4700" dirty="0"/>
              <a:t>спрятаться от лисы.)</a:t>
            </a:r>
            <a:br>
              <a:rPr lang="ru-RU" sz="4700" dirty="0"/>
            </a:br>
            <a:r>
              <a:rPr lang="ru-RU" sz="4700" dirty="0"/>
              <a:t>Здесь можно использовать </a:t>
            </a:r>
            <a:r>
              <a:rPr lang="ru-RU" sz="4700" dirty="0" smtClean="0"/>
              <a:t>куклу-лису.</a:t>
            </a:r>
          </a:p>
          <a:p>
            <a:pPr marL="0" indent="0">
              <a:buNone/>
            </a:pPr>
            <a:r>
              <a:rPr lang="ru-RU" sz="4700" dirty="0" smtClean="0"/>
              <a:t>Кого </a:t>
            </a:r>
            <a:r>
              <a:rPr lang="ru-RU" sz="4700" dirty="0"/>
              <a:t>лиса поймает, тот садится и отдыхает.</a:t>
            </a:r>
            <a:br>
              <a:rPr lang="ru-RU" sz="47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75" t="8501" r="3876" b="6667"/>
          <a:stretch/>
        </p:blipFill>
        <p:spPr bwMode="auto">
          <a:xfrm>
            <a:off x="5580112" y="3645024"/>
            <a:ext cx="3448422" cy="310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45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«Удав»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/>
              <a:t>Цель </a:t>
            </a:r>
            <a:r>
              <a:rPr lang="ru-RU" sz="2600" b="1" dirty="0"/>
              <a:t>игры: </a:t>
            </a:r>
            <a:r>
              <a:rPr lang="ru-RU" sz="2600" dirty="0"/>
              <a:t>активизация организма, разогревание суставов, развитие гибкости и пластичности у ребенка, обучение координации движений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sz="2600" b="1" dirty="0" smtClean="0"/>
              <a:t>Инструкция </a:t>
            </a:r>
            <a:r>
              <a:rPr lang="ru-RU" sz="2600" b="1" dirty="0"/>
              <a:t>и ход игры: </a:t>
            </a:r>
            <a:r>
              <a:rPr lang="ru-RU" sz="2600" dirty="0"/>
              <a:t>выполняется в положении лежа на животе, руки согнуты в локтях вдоль туловища.</a:t>
            </a:r>
          </a:p>
          <a:p>
            <a:pPr marL="0" indent="0">
              <a:buNone/>
            </a:pPr>
            <a:r>
              <a:rPr lang="ru-RU" sz="2600" i="1" dirty="0"/>
              <a:t>Удав поднимает голову – приподнимаемся на предплечьях и смотрим вперед так, чтобы живот касался пола, а локти не отрывались.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9" t="4738" r="8467" b="3153"/>
          <a:stretch/>
        </p:blipFill>
        <p:spPr bwMode="auto">
          <a:xfrm>
            <a:off x="6732240" y="4647395"/>
            <a:ext cx="2411760" cy="22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05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Топотушки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Цель игры:</a:t>
            </a:r>
            <a:r>
              <a:rPr lang="ru-RU" sz="1800" dirty="0"/>
              <a:t> расширение знаний ребенка о собственном теле, общее тонизирование организма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/>
              <a:t>Инструкция </a:t>
            </a:r>
            <a:r>
              <a:rPr lang="ru-RU" sz="1800" b="1" dirty="0"/>
              <a:t>и ход игры: </a:t>
            </a:r>
            <a:r>
              <a:rPr lang="ru-RU" sz="1800" dirty="0"/>
              <a:t>легкими, мягкими движениями ладоней или пальцев родитель или сам ребенок похлопывает себя, начиная с головы до ступней (макушка, затылок, лоб, щеки, шея, плечи, грудная клетка, руки, живот, спина, поясница, таз, ягодицы, бедра, икры, голени, ступни). </a:t>
            </a:r>
          </a:p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ходе игры можно приговаривать:</a:t>
            </a:r>
            <a:br>
              <a:rPr lang="ru-RU" sz="1800" dirty="0"/>
            </a:br>
            <a:r>
              <a:rPr lang="ru-RU" sz="1800" i="1" dirty="0"/>
              <a:t>Три веселенькие хрюшки</a:t>
            </a:r>
            <a:br>
              <a:rPr lang="ru-RU" sz="1800" i="1" dirty="0"/>
            </a:br>
            <a:r>
              <a:rPr lang="ru-RU" sz="1800" i="1" dirty="0"/>
              <a:t>Надели дружно </a:t>
            </a:r>
            <a:r>
              <a:rPr lang="ru-RU" sz="1800" i="1" dirty="0" err="1"/>
              <a:t>топотушки</a:t>
            </a: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/>
              <a:t>И пошли гулять, гулять,</a:t>
            </a:r>
            <a:br>
              <a:rPr lang="ru-RU" sz="1800" i="1" dirty="0"/>
            </a:br>
            <a:r>
              <a:rPr lang="ru-RU" sz="1800" i="1" dirty="0"/>
              <a:t>Прыгать, топать и скакать.</a:t>
            </a:r>
            <a:br>
              <a:rPr lang="ru-RU" sz="1800" i="1" dirty="0"/>
            </a:br>
            <a:r>
              <a:rPr lang="ru-RU" sz="1800" dirty="0"/>
              <a:t>Параллельно надо называть все части тела, где касается ладошка</a:t>
            </a:r>
            <a:r>
              <a:rPr lang="ru-RU" sz="1800" dirty="0" smtClean="0"/>
              <a:t>. </a:t>
            </a:r>
            <a:r>
              <a:rPr lang="ru-RU" sz="1800" dirty="0"/>
              <a:t>После можно прятать «подарки» для хрюшек на теле ребенка и спрашивать его, куда пойти хрюшкам, чтобы отыскать подарок. Таким образом вы стимулируете ребенка лучше осознавать части своего тела.</a:t>
            </a:r>
          </a:p>
        </p:txBody>
      </p:sp>
    </p:spTree>
    <p:extLst>
      <p:ext uri="{BB962C8B-B14F-4D97-AF65-F5344CB8AC3E}">
        <p14:creationId xmlns:p14="http://schemas.microsoft.com/office/powerpoint/2010/main" xmlns="" val="22908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«Большие ноги»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7416824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/>
              <a:t>Цель игры: </a:t>
            </a:r>
            <a:r>
              <a:rPr lang="ru-RU" sz="2200" dirty="0"/>
              <a:t>общая активизация организма, развитие координации, отработка навыков регуляции и переключения. Кроме этого, игра гарантирует заряд хорошего настроения, а также отрабатывает навыки падения</a:t>
            </a:r>
            <a:r>
              <a:rPr lang="ru-RU" sz="2200" dirty="0" smtClean="0"/>
              <a:t>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Инструкция и ход игры: </a:t>
            </a:r>
            <a:r>
              <a:rPr lang="ru-RU" sz="2200" dirty="0"/>
              <a:t>взрослый, показывая движения, произносит </a:t>
            </a:r>
            <a:r>
              <a:rPr lang="ru-RU" sz="2200" dirty="0" err="1"/>
              <a:t>потешку</a:t>
            </a:r>
            <a:r>
              <a:rPr lang="ru-RU" sz="2200" dirty="0"/>
              <a:t>. Ребенок старается повторить все за родителем.</a:t>
            </a:r>
            <a:br>
              <a:rPr lang="ru-RU" sz="2200" dirty="0"/>
            </a:br>
            <a:r>
              <a:rPr lang="ru-RU" sz="2200" i="1" dirty="0"/>
              <a:t>Большие ноги шли по дороге, большие ноги шли по дороге.</a:t>
            </a:r>
            <a:br>
              <a:rPr lang="ru-RU" sz="2200" i="1" dirty="0"/>
            </a:br>
            <a:r>
              <a:rPr lang="ru-RU" sz="2200" dirty="0"/>
              <a:t>(Идем большими шагами по кругу.)</a:t>
            </a:r>
            <a:br>
              <a:rPr lang="ru-RU" sz="2200" dirty="0"/>
            </a:br>
            <a:r>
              <a:rPr lang="ru-RU" sz="2200" i="1" dirty="0"/>
              <a:t>Маленькие ножки бежали по дорожке, маленькие ножки бежали по дорожке.</a:t>
            </a:r>
            <a:br>
              <a:rPr lang="ru-RU" sz="2200" i="1" dirty="0"/>
            </a:br>
            <a:r>
              <a:rPr lang="ru-RU" sz="2200" dirty="0"/>
              <a:t>(Бежим маленькими шажками.)</a:t>
            </a:r>
            <a:br>
              <a:rPr lang="ru-RU" sz="2200" dirty="0"/>
            </a:br>
            <a:r>
              <a:rPr lang="ru-RU" sz="2200" i="1" dirty="0"/>
              <a:t>Бежали, бежали, бежали. </a:t>
            </a:r>
            <a:r>
              <a:rPr lang="ru-RU" sz="2200" i="1" dirty="0" err="1"/>
              <a:t>Бууух</a:t>
            </a:r>
            <a:r>
              <a:rPr lang="ru-RU" sz="2200" i="1" dirty="0"/>
              <a:t>! Упали.</a:t>
            </a:r>
            <a:br>
              <a:rPr lang="ru-RU" sz="2200" i="1" dirty="0"/>
            </a:br>
            <a:r>
              <a:rPr lang="ru-RU" sz="2200" dirty="0"/>
              <a:t>(Падаем на пол. Ребенок может упасть на родителя.)</a:t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0819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«Мы на карусели сели»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58964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0000"/>
                </a:solidFill>
                <a:ea typeface="Calibri"/>
                <a:cs typeface="Times New Roman"/>
              </a:rPr>
              <a:t>Цель игры: </a:t>
            </a:r>
            <a: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  <a:t>общая активизация организма, развитие координации, отработка навыков регуляции и переключения, поднятие настроения</a:t>
            </a:r>
            <a:r>
              <a:rPr lang="ru-RU" sz="2200" dirty="0" smtClean="0">
                <a:solidFill>
                  <a:srgbClr val="000000"/>
                </a:solidFill>
                <a:ea typeface="Calibri"/>
                <a:cs typeface="Times New Roman"/>
              </a:rPr>
              <a:t>.</a:t>
            </a:r>
            <a: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  <a:t/>
            </a:r>
            <a:b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200" b="1" dirty="0">
                <a:solidFill>
                  <a:srgbClr val="000000"/>
                </a:solidFill>
                <a:ea typeface="Calibri"/>
                <a:cs typeface="Times New Roman"/>
              </a:rPr>
              <a:t>Инструкция и ход игры: </a:t>
            </a:r>
            <a: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  <a:t>взрослый, показывая движения, произносит </a:t>
            </a:r>
            <a:r>
              <a:rPr lang="ru-RU" sz="2200" dirty="0" err="1">
                <a:solidFill>
                  <a:srgbClr val="000000"/>
                </a:solidFill>
                <a:ea typeface="Calibri"/>
                <a:cs typeface="Times New Roman"/>
              </a:rPr>
              <a:t>потешку</a:t>
            </a:r>
            <a: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  <a:t>. Ребенок старается повторить все за взрослым.</a:t>
            </a:r>
            <a:b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200" i="1" dirty="0">
                <a:solidFill>
                  <a:srgbClr val="000000"/>
                </a:solidFill>
                <a:ea typeface="Calibri"/>
                <a:cs typeface="Times New Roman"/>
              </a:rPr>
              <a:t>Мы на карусели сели, завертелись карусели,</a:t>
            </a:r>
            <a:br>
              <a:rPr lang="ru-RU" sz="22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  <a:t>(Идем шагом по кругу.)</a:t>
            </a:r>
            <a:b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200" i="1" dirty="0">
                <a:solidFill>
                  <a:srgbClr val="000000"/>
                </a:solidFill>
                <a:ea typeface="Calibri"/>
                <a:cs typeface="Times New Roman"/>
              </a:rPr>
              <a:t>А потом, потом, потом все бегом, бегом, бегом.</a:t>
            </a:r>
            <a:br>
              <a:rPr lang="ru-RU" sz="22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  <a:t>(Шаг переходит в бег.)</a:t>
            </a:r>
            <a:b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200" i="1" dirty="0">
                <a:solidFill>
                  <a:srgbClr val="000000"/>
                </a:solidFill>
                <a:ea typeface="Calibri"/>
                <a:cs typeface="Times New Roman"/>
              </a:rPr>
              <a:t>Тише, тише, не спешите, карусель остановите.</a:t>
            </a:r>
            <a:br>
              <a:rPr lang="ru-RU" sz="22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  <a:t>(Постепенно бег переходит в шаг.)</a:t>
            </a:r>
            <a:b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200" i="1" dirty="0">
                <a:solidFill>
                  <a:srgbClr val="000000"/>
                </a:solidFill>
                <a:ea typeface="Calibri"/>
                <a:cs typeface="Times New Roman"/>
              </a:rPr>
              <a:t>Раз, два, три, четыре, пять продолжаем мы играть.</a:t>
            </a:r>
            <a:br>
              <a:rPr lang="ru-RU" sz="22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  <a:t>(Можно повторить в другую сторону.)</a:t>
            </a:r>
            <a:b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</a:br>
            <a:endParaRPr lang="ru-RU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93" t="5725" r="10167" b="7713"/>
          <a:stretch/>
        </p:blipFill>
        <p:spPr bwMode="auto">
          <a:xfrm>
            <a:off x="6710139" y="4077072"/>
            <a:ext cx="2428875" cy="26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51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«Пошёл король по лесу»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Цель игры: </a:t>
            </a:r>
            <a:r>
              <a:rPr lang="ru-RU" dirty="0"/>
              <a:t>общая активизация организма, развитие координации, зарядка хорошим настроением. Идеально подходит в качестве переменки между какой-либо деятельностью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Инструкция и ход игры: </a:t>
            </a:r>
            <a:r>
              <a:rPr lang="ru-RU" dirty="0"/>
              <a:t>взрослый, показывая движения, произносит </a:t>
            </a:r>
            <a:r>
              <a:rPr lang="ru-RU" dirty="0" err="1"/>
              <a:t>потешку</a:t>
            </a:r>
            <a:r>
              <a:rPr lang="ru-RU" dirty="0"/>
              <a:t>. Ребенок старается повторить все за взрослым.</a:t>
            </a:r>
            <a:br>
              <a:rPr lang="ru-RU" dirty="0"/>
            </a:br>
            <a:r>
              <a:rPr lang="ru-RU" i="1" dirty="0"/>
              <a:t>Пошел король по лесу, по лесу, по лесу.</a:t>
            </a:r>
            <a:br>
              <a:rPr lang="ru-RU" i="1" dirty="0"/>
            </a:br>
            <a:r>
              <a:rPr lang="ru-RU" i="1" dirty="0"/>
              <a:t>Нашел себе принцессу, принцессу, принцессу.</a:t>
            </a:r>
            <a:br>
              <a:rPr lang="ru-RU" i="1" dirty="0"/>
            </a:br>
            <a:r>
              <a:rPr lang="ru-RU" dirty="0"/>
              <a:t>(Шагаем по кругу, высоко поднимая колени.)</a:t>
            </a:r>
            <a:br>
              <a:rPr lang="ru-RU" dirty="0"/>
            </a:br>
            <a:r>
              <a:rPr lang="ru-RU" i="1" dirty="0"/>
              <a:t>Давай с тобой попрыгаем, попрыгаем, попрыгаем.</a:t>
            </a:r>
            <a:br>
              <a:rPr lang="ru-RU" i="1" dirty="0"/>
            </a:br>
            <a:r>
              <a:rPr lang="ru-RU" dirty="0"/>
              <a:t>(Остановились и прыгаем.)</a:t>
            </a:r>
            <a:br>
              <a:rPr lang="ru-RU" dirty="0"/>
            </a:br>
            <a:r>
              <a:rPr lang="ru-RU" i="1" dirty="0"/>
              <a:t>И ножками подрыгаем, подрыгаем, подрыгаем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(Остановились и трясем каждой ногой по очереди.)</a:t>
            </a:r>
            <a:br>
              <a:rPr lang="ru-RU" dirty="0"/>
            </a:br>
            <a:r>
              <a:rPr lang="ru-RU" i="1" dirty="0"/>
              <a:t>И ручками похлопаем, похлопаем, похлопаем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(Хлопаем в ладоши.)</a:t>
            </a:r>
            <a:br>
              <a:rPr lang="ru-RU" dirty="0"/>
            </a:br>
            <a:r>
              <a:rPr lang="ru-RU" i="1" dirty="0"/>
              <a:t>И ножками потопаем, потопаем, потопаем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(Топаем ногами.)</a:t>
            </a:r>
            <a:br>
              <a:rPr lang="ru-RU" dirty="0"/>
            </a:br>
            <a:r>
              <a:rPr lang="ru-RU" i="1" dirty="0"/>
              <a:t>Головкой покачаем, покачаем, покачаем.</a:t>
            </a:r>
            <a:br>
              <a:rPr lang="ru-RU" i="1" dirty="0"/>
            </a:br>
            <a:r>
              <a:rPr lang="ru-RU" dirty="0"/>
              <a:t>(Качаем головой.)</a:t>
            </a:r>
            <a:br>
              <a:rPr lang="ru-RU" dirty="0"/>
            </a:br>
            <a:r>
              <a:rPr lang="ru-RU" i="1" dirty="0"/>
              <a:t>И работать начинаем.</a:t>
            </a:r>
            <a:br>
              <a:rPr lang="ru-RU" i="1" dirty="0"/>
            </a:br>
            <a:endParaRPr lang="ru-RU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10" t="5412" r="12041" b="5061"/>
          <a:stretch/>
        </p:blipFill>
        <p:spPr bwMode="auto">
          <a:xfrm>
            <a:off x="6436804" y="2780928"/>
            <a:ext cx="2696108" cy="384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64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«Рыбка»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/>
              <a:t>Цель </a:t>
            </a:r>
            <a:r>
              <a:rPr lang="ru-RU" sz="2600" b="1" dirty="0"/>
              <a:t>игры: </a:t>
            </a:r>
            <a:r>
              <a:rPr lang="ru-RU" sz="2600" dirty="0"/>
              <a:t>укрепление мышечного корсета, формирование осанки, активизация организма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600" b="1" dirty="0" smtClean="0"/>
              <a:t>Инструкция </a:t>
            </a:r>
            <a:r>
              <a:rPr lang="ru-RU" sz="2600" b="1" dirty="0"/>
              <a:t>и ход игры: </a:t>
            </a:r>
            <a:r>
              <a:rPr lang="ru-RU" sz="2600" dirty="0"/>
              <a:t>выполняется в положении лежа на животе, стараемся оторвать руки и ноги от пола.</a:t>
            </a:r>
            <a:br>
              <a:rPr lang="ru-RU" sz="2600" dirty="0"/>
            </a:br>
            <a:r>
              <a:rPr lang="ru-RU" sz="2600" i="1" dirty="0"/>
              <a:t>Рыбка показала хвостик</a:t>
            </a:r>
            <a:r>
              <a:rPr lang="ru-RU" sz="2600" dirty="0"/>
              <a:t> (отрываем одни ноги).</a:t>
            </a:r>
            <a:br>
              <a:rPr lang="ru-RU" sz="2600" dirty="0"/>
            </a:br>
            <a:r>
              <a:rPr lang="ru-RU" sz="2600" i="1" dirty="0"/>
              <a:t>Рыбка показала плавник </a:t>
            </a:r>
            <a:r>
              <a:rPr lang="ru-RU" sz="2600" dirty="0"/>
              <a:t>(поднимаем одни руки).</a:t>
            </a:r>
            <a:br>
              <a:rPr lang="ru-RU" sz="2600" dirty="0"/>
            </a:br>
            <a:endParaRPr lang="ru-RU" sz="2600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127480" cy="239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44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«Котенок»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000000"/>
                </a:solidFill>
                <a:ea typeface="Calibri"/>
                <a:cs typeface="Times New Roman"/>
              </a:rPr>
              <a:t>Инструкция и ход игры: </a:t>
            </a:r>
            <a:r>
              <a:rPr lang="ru-RU" sz="2600" dirty="0">
                <a:solidFill>
                  <a:srgbClr val="000000"/>
                </a:solidFill>
                <a:ea typeface="Calibri"/>
                <a:cs typeface="Times New Roman"/>
              </a:rPr>
              <a:t>взрослый говорит четверостишия, ребенок повторяет действия по тексту.</a:t>
            </a:r>
            <a:br>
              <a:rPr lang="ru-RU" sz="26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Если что-то с места сдвинется,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На него котенок кинется.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Если что-нибудь покатится,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За него котенок схватится.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Прыг-скок, цап-царап!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Не уйдешь от наших лап. </a:t>
            </a:r>
            <a:endParaRPr lang="ru-RU" sz="2600" i="1" dirty="0"/>
          </a:p>
        </p:txBody>
      </p:sp>
      <p:pic>
        <p:nvPicPr>
          <p:cNvPr id="3074" name="Picture 2" descr="https://im0-tub-ru.yandex.net/i?id=f6b83cce39df424e524f075dd722bafd-l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62" t="11415" r="4129" b="5690"/>
          <a:stretch/>
        </p:blipFill>
        <p:spPr bwMode="auto">
          <a:xfrm>
            <a:off x="5868144" y="3284984"/>
            <a:ext cx="2987824" cy="32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85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355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«На ковре котята спят»</vt:lpstr>
      <vt:lpstr> «Удав»</vt:lpstr>
      <vt:lpstr>«Топотушки»</vt:lpstr>
      <vt:lpstr>«Большие ноги»</vt:lpstr>
      <vt:lpstr>«Мы на карусели сели»</vt:lpstr>
      <vt:lpstr>«Пошёл король по лесу»</vt:lpstr>
      <vt:lpstr>«Рыбка»</vt:lpstr>
      <vt:lpstr>«Котенок»</vt:lpstr>
      <vt:lpstr> «Птички»</vt:lpstr>
      <vt:lpstr>«Хомячок»</vt:lpstr>
      <vt:lpstr>«Сороконожка»</vt:lpstr>
      <vt:lpstr>«Мартышки»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«Краснояружский детский сад Солнечный»</dc:title>
  <dc:creator>Пользователь</dc:creator>
  <cp:lastModifiedBy>Пользователь Windows</cp:lastModifiedBy>
  <cp:revision>14</cp:revision>
  <dcterms:created xsi:type="dcterms:W3CDTF">2020-10-18T12:29:22Z</dcterms:created>
  <dcterms:modified xsi:type="dcterms:W3CDTF">2020-11-10T09:58:46Z</dcterms:modified>
</cp:coreProperties>
</file>