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3" r:id="rId4"/>
    <p:sldId id="260" r:id="rId5"/>
    <p:sldId id="263" r:id="rId6"/>
    <p:sldId id="264" r:id="rId7"/>
    <p:sldId id="265" r:id="rId8"/>
    <p:sldId id="289" r:id="rId9"/>
    <p:sldId id="290" r:id="rId10"/>
    <p:sldId id="288" r:id="rId11"/>
    <p:sldId id="287" r:id="rId12"/>
    <p:sldId id="286" r:id="rId13"/>
    <p:sldId id="271" r:id="rId14"/>
    <p:sldId id="272" r:id="rId15"/>
    <p:sldId id="273" r:id="rId16"/>
    <p:sldId id="274" r:id="rId17"/>
    <p:sldId id="275" r:id="rId18"/>
    <p:sldId id="276" r:id="rId19"/>
    <p:sldId id="291" r:id="rId20"/>
    <p:sldId id="292" r:id="rId21"/>
    <p:sldId id="293" r:id="rId22"/>
    <p:sldId id="294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74" d="100"/>
          <a:sy n="74" d="100"/>
        </p:scale>
        <p:origin x="-9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2851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Картотека игр 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по физическому развитию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детей раннего возраста посредством развития мелкой моторики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 помощью развивающих игр 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В.В. Воскобовича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4320480" cy="2088232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Воспитатели: Чехунова А.Н.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                             Карпенко О.С.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36866" name="Picture 2" descr="https://ds03.infourok.ru/uploads/ex/0bc6/00017edd-fe07a9d5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9040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772275"/>
            <a:ext cx="7416824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«По следам гусеницы Фифы»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внимания, памяти, воображения, мелкой моторики.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Гусеница Фифа проползала по Поляне Чудесных цветов и оставила за собой дорожки. Выложите с помощью палочек дорожку-след Гусеницы Фифы.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650" name="Picture 2" descr="https://robinzoniya.ru/wp-content/uploads/2018/04/9cc6d45acbff103259445f414278af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532859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7704856" cy="4608512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7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«Путешествие на кораблике «Плюх-плюх»</a:t>
            </a:r>
            <a:endParaRPr lang="ru-RU" sz="17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7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7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7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700" dirty="0" smtClean="0">
                <a:solidFill>
                  <a:srgbClr val="00B050"/>
                </a:solidFill>
                <a:latin typeface="Constantia" pitchFamily="18" charset="0"/>
              </a:rPr>
              <a:t>Развивать сенсорные способности детей </a:t>
            </a:r>
            <a:r>
              <a:rPr lang="ru-RU" sz="1700" i="1" dirty="0" smtClean="0">
                <a:solidFill>
                  <a:srgbClr val="00B050"/>
                </a:solidFill>
                <a:latin typeface="Constantia" pitchFamily="18" charset="0"/>
              </a:rPr>
              <a:t>(цвет, величина);</a:t>
            </a:r>
            <a:endParaRPr lang="ru-RU" sz="17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700" dirty="0" smtClean="0">
                <a:solidFill>
                  <a:srgbClr val="00B050"/>
                </a:solidFill>
                <a:latin typeface="Constantia" pitchFamily="18" charset="0"/>
              </a:rPr>
              <a:t>Формировать умение чередовать флажки по цвету и направлению самого флажка </a:t>
            </a:r>
            <a:r>
              <a:rPr lang="ru-RU" sz="1700" i="1" dirty="0" smtClean="0">
                <a:solidFill>
                  <a:srgbClr val="00B050"/>
                </a:solidFill>
                <a:latin typeface="Constantia" pitchFamily="18" charset="0"/>
              </a:rPr>
              <a:t>(опираясь на образец);</a:t>
            </a:r>
            <a:endParaRPr lang="ru-RU" sz="17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700" dirty="0" smtClean="0">
                <a:solidFill>
                  <a:srgbClr val="00B050"/>
                </a:solidFill>
                <a:latin typeface="Constantia" pitchFamily="18" charset="0"/>
              </a:rPr>
              <a:t>Упражнять речевое дыхание и мелкую моторику рук.</a:t>
            </a:r>
            <a:endParaRPr lang="ru-RU" sz="17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Гусь-капитан приглашает всех в увлекательное. Воспитатель показывает фигурки персонажей: Лягушек-матросов, Гуся-капитана.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- «Снять все флажки» - командует капитан Гусь.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  <a:latin typeface="Constantia" pitchFamily="18" charset="0"/>
              </a:rPr>
              <a:t>Дети снимают флажки со всех мачт.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- Какой шторм разыгрался на море! После него все флажки перепутались! Как же нам плыть дальше?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2060"/>
                </a:solidFill>
                <a:latin typeface="Constantia" pitchFamily="18" charset="0"/>
              </a:rPr>
              <a:t>Дети сортируют флажки по цветам.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</a:rPr>
              <a:t>И вот поплыл дальше наш кораблик с красивыми разноцветными мачтами. -Какого цвета самая высокая мачта? Какого цвета самая низкая мачта?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B05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626" name="Picture 2" descr="https://main-cdn.goods.ru/hlr-system/16290981218/100025343251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941168"/>
            <a:ext cx="3352765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272808" cy="3528392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«Чудо-крестики 1»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8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моторики;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воображения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Из деталей дети по образцу выкладывают фигурки на столе. Учатся придумывать свои фигурки и складывать их из деталей </a:t>
            </a:r>
            <a:r>
              <a:rPr lang="ru-RU" sz="1800" i="1" dirty="0" smtClean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sz="1800" b="1" i="1" dirty="0" smtClean="0">
                <a:solidFill>
                  <a:srgbClr val="002060"/>
                </a:solidFill>
                <a:latin typeface="Constantia" pitchFamily="18" charset="0"/>
              </a:rPr>
              <a:t>Чудо – крестики 1</a:t>
            </a:r>
            <a:r>
              <a:rPr lang="ru-RU" sz="1800" i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Готовые фигурки  дети обводят карандашом на листе бумаги и раскрашивают их.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5604" name="Picture 4" descr="https://snoopic.ru/images/detailed/3/%D0%9C%D0%B0%D0%BA%D0%B5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3843977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344816" cy="3816424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«Чудо -крестики 1»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8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моторики;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пространственного мышления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Чудо-крестики 1» представляют собой игру с вкладышами. Вкладыши сделаны из кругов и крестиков. Крестики разрезаны на части в виде геометрических фигур. На начальном этапе дети учатся собирать разрезанные фигуры в единое целое.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Далее задание усложняется: по схемам в «Альбоме фигурок» (прилагается) ребенок собирает сначала дорожки, башни, а затем драконов, человечков, солдатиков, насекомых и многое другое.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4" name="Picture 2" descr="https://umitoy.ru/upload/iblock/4a4/4a4770190c9c69f649dcdebaba0f8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1950424" cy="2632135"/>
          </a:xfrm>
          <a:prstGeom prst="rect">
            <a:avLst/>
          </a:prstGeom>
          <a:noFill/>
        </p:spPr>
      </p:pic>
      <p:pic>
        <p:nvPicPr>
          <p:cNvPr id="15362" name="Picture 2" descr="https://fsd.multiurok.ru/html/2020/01/23/s_5e29ac8ee626e/1327720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1865040" cy="2098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4664"/>
            <a:ext cx="7746064" cy="2952328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9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«Чудо-СОТЫ 1»</a:t>
            </a:r>
            <a:endParaRPr lang="ru-RU" sz="19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9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9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моторики;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пространственного мышления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900" dirty="0" smtClean="0">
              <a:solidFill>
                <a:srgbClr val="00B05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1. Детали игры «Чудо Соты 1» дети вставляют во вкладыш, таким образом, собирают пазлы.</a:t>
            </a:r>
          </a:p>
          <a:p>
            <a:pPr algn="just">
              <a:buNone/>
            </a:pPr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2. Из деталей игры «Чудо Соты 1» дети выкладывают фигурки путем наложения на схемы, которые прилагаются к игре. </a:t>
            </a:r>
          </a:p>
          <a:p>
            <a:endParaRPr lang="ru-RU" dirty="0"/>
          </a:p>
        </p:txBody>
      </p:sp>
      <p:pic>
        <p:nvPicPr>
          <p:cNvPr id="14349" name="Picture 13" descr="C:\Users\Компьютер\Desktop\m3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392488" cy="304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pbs.twimg.com/media/DXb94MNWkAAZS25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497487" cy="26231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3168352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9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«Чудо-Соты 1»</a:t>
            </a:r>
            <a:endParaRPr lang="ru-RU" sz="19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9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9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моторики;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воображения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Из деталей дети по образцу выкладывают фигурки. Учатся придумывать свои фигурки и складывать их из деталей </a:t>
            </a:r>
            <a:r>
              <a:rPr lang="ru-RU" sz="1900" i="1" dirty="0" smtClean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sz="1900" b="1" i="1" dirty="0" smtClean="0">
                <a:solidFill>
                  <a:srgbClr val="002060"/>
                </a:solidFill>
                <a:latin typeface="Constantia" pitchFamily="18" charset="0"/>
              </a:rPr>
              <a:t>Чудо – Соты 1</a:t>
            </a:r>
            <a:r>
              <a:rPr lang="ru-RU" sz="1900" i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Готовые фигурки  дети обводят карандашом на листе бумаги и раскрашивают 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76672"/>
            <a:ext cx="3960440" cy="5112568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b="1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b="1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«Шнур - малыш»</a:t>
            </a:r>
            <a:endParaRPr lang="ru-RU" sz="20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20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20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Дети учатся нырять в лунку и выныривать из лунки.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Дети учатся огибать кнопку.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Дети производят эти действия правой и левой рукой.</a:t>
            </a:r>
            <a:r>
              <a:rPr lang="ru-RU" sz="2000" dirty="0" smtClean="0">
                <a:latin typeface="Constantia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11266" name="Picture 2" descr="https://yuzhno-sakhalinsk.vzv.su/upload/iblock/f82/f82c7d93fcdef1c6f6640606bcd250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605064" cy="38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128792" cy="3600400"/>
          </a:xfrm>
        </p:spPr>
        <p:txBody>
          <a:bodyPr>
            <a:normAutofit fontScale="62500" lnSpcReduction="20000"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«Шнур - малыш»</a:t>
            </a:r>
            <a:endParaRPr lang="ru-RU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</a:t>
            </a:r>
            <a:r>
              <a:rPr lang="ru-RU" dirty="0" smtClean="0">
                <a:solidFill>
                  <a:srgbClr val="00B050"/>
                </a:solidFill>
                <a:latin typeface="Constantia" pitchFamily="18" charset="0"/>
              </a:rPr>
              <a:t>развить пространственное воображение и тонкую моторику</a:t>
            </a:r>
            <a:endParaRPr lang="ru-RU" dirty="0" smtClean="0">
              <a:solidFill>
                <a:srgbClr val="00B05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Игру сопровождает методическая сказка «Тайна Ворона Метра, или сказка об удивительных превращениях-приключениях квадрата».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 ней "Квадрат" оживает и превращается в различные образы: домик, мышку, ежика, котенка, лодку, туфельку, самолетик, конфетку и т.п.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Ребенок собирает фигуры по картинкам в книжке, где показано, как сложить квадрат, и дано художественное изображение того же предмета.</a:t>
            </a:r>
          </a:p>
          <a:p>
            <a:pPr algn="just"/>
            <a:endParaRPr lang="ru-RU" dirty="0"/>
          </a:p>
        </p:txBody>
      </p:sp>
      <p:pic>
        <p:nvPicPr>
          <p:cNvPr id="10242" name="Picture 2" descr="https://ds04.infourok.ru/uploads/ex/0212/00164931-64390326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05064"/>
            <a:ext cx="403244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48680"/>
            <a:ext cx="7168840" cy="2448272"/>
          </a:xfrm>
        </p:spPr>
        <p:txBody>
          <a:bodyPr>
            <a:no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«Геоконт»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8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</a:t>
            </a:r>
            <a:endParaRPr lang="ru-RU" sz="1800" dirty="0" smtClean="0">
              <a:latin typeface="Constantia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В результате игр с "</a:t>
            </a:r>
            <a:r>
              <a:rPr lang="ru-RU" sz="1800" dirty="0" err="1" smtClean="0">
                <a:solidFill>
                  <a:srgbClr val="002060"/>
                </a:solidFill>
                <a:latin typeface="Constantia" pitchFamily="18" charset="0"/>
              </a:rPr>
              <a:t>Геоконтом</a:t>
            </a: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" у детей развивается моторика кисти и пальчиков.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С помощью динамической резинки дети создают разные геометрические фигуры, как по образцу, так и самостоятельно.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9218" name="Picture 2" descr="https://cdn2.static1-sima-land.com/items/2349387/0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328498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76672"/>
            <a:ext cx="7416824" cy="3096344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«Черепашки. Пирамидка»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8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800" dirty="0" smtClean="0"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</a:rPr>
              <a:t>развитие интеллекта, мышления, внимания, воображения, памяти, мелкой моторики рук.</a:t>
            </a:r>
            <a:endParaRPr lang="ru-RU" sz="1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0" indent="2286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Дети от 1,5 до 2 лет складывают на столе или нанизывают на стержень фигурки 4-х цветов (красного, зелёного, синего и жёлтого);</a:t>
            </a:r>
          </a:p>
          <a:p>
            <a:pPr marL="0" indent="2286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Дети от 2 до 4 лет играют с фигурками всех цветов, складывают из деталей «Черепашки» различные образные фигурки по замыслу или по схемам в альбоме.</a:t>
            </a:r>
          </a:p>
          <a:p>
            <a:pPr marL="0" indent="2286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0178" name="Picture 2" descr="https://main-cdn.goods.ru/hlr-system/1717510/10002300018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48194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43608" y="141792"/>
            <a:ext cx="468052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«Поймай бабочку»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формирование представлений о сенсорных эталонах цвета, формы, величины;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обучение способам обследования предметов, умению различать их форму, цвет и величину, выполнять сложные глазомерные действия;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 рук.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Мишик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со своими друзьями разложил на Полянке цветные квадраты, и на полянке появилась бабочка. Она порхала, перелетая с одного квадрата на другой.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Цветные квадраты раскладываются в три ряда по три в каждом ряду.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 найти квадрат, например, синего цвета. Поиск происходит путём подачи команд: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«Вверх»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«Вниз»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«Вправо»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«Влево»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Исходное положение указывается в начале игры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(например, белая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карточка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За командами дети следят только зрительно, но и перекладывают бабочку при помощи пальцев рук, передвигаясь на соседнюю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карточку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Как только дети перемещают бабочку на нужную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карточку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хлопают в ладоши.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https://www.mstrana.ru/_mod_files/ce_images/eshop/f1267043-b6ad-11e5-959b-6cf049e4f0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282477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4248472" cy="5832648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«Фонарики. Ларчик»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8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800" dirty="0" smtClean="0"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</a:rPr>
              <a:t> развитие мелкой моторики рук и координации движений</a:t>
            </a: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Дети размещают детали на игровом поле.</a:t>
            </a: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Составление фонариков совершенствует мелкую моторику и координацию движений.</a:t>
            </a: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Вставляя красные фигуры в зеленые мы зажигаем фонарики.</a:t>
            </a:r>
          </a:p>
        </p:txBody>
      </p:sp>
      <p:pic>
        <p:nvPicPr>
          <p:cNvPr id="52226" name="Picture 2" descr="https://robinzoniya.ru/wp-content/uploads/2018/04/img_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31236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4824536" cy="6192688"/>
          </a:xfrm>
        </p:spPr>
        <p:txBody>
          <a:bodyPr>
            <a:normAutofit/>
          </a:bodyPr>
          <a:lstStyle/>
          <a:p>
            <a:pPr marL="0" lvl="0" indent="2286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«Елочка радужная»</a:t>
            </a:r>
            <a:endParaRPr lang="ru-RU" sz="18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8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 развитие </a:t>
            </a:r>
            <a:endParaRPr lang="ru-RU" sz="1800" dirty="0" smtClean="0">
              <a:latin typeface="Constantia" pitchFamily="18" charset="0"/>
            </a:endParaRP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</a:rPr>
              <a:t>творческого мышления;</a:t>
            </a: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</a:rPr>
              <a:t>крупной и мелкой моторики;</a:t>
            </a:r>
          </a:p>
          <a:p>
            <a:pPr algn="just"/>
            <a:r>
              <a:rPr lang="ru-RU" sz="1800" dirty="0" smtClean="0">
                <a:solidFill>
                  <a:srgbClr val="00B050"/>
                </a:solidFill>
                <a:latin typeface="Constantia" pitchFamily="18" charset="0"/>
              </a:rPr>
              <a:t>координации действия «Глаз-рука»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Примеры упражнений:</a:t>
            </a:r>
            <a:b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1. Собери "ёлочку" (нанизать "веточки" на каркас в заданном порядке);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2. Исправь ошибку (убрать один из цветов и попросить ребенка назвать его);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3. Разместить элементы-липучки (кружки, звездочки) на </a:t>
            </a:r>
            <a:r>
              <a:rPr lang="ru-RU" sz="1800" dirty="0" err="1" smtClean="0">
                <a:solidFill>
                  <a:srgbClr val="002060"/>
                </a:solidFill>
                <a:latin typeface="Constantia" pitchFamily="18" charset="0"/>
              </a:rPr>
              <a:t>ковролине</a:t>
            </a: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, развесить "гирлянды" (шнурки);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4. Продолжи ряд, найди ошибку в ряду;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5. Составь фигуру из деталей «Ёлочки".</a:t>
            </a:r>
          </a:p>
        </p:txBody>
      </p:sp>
      <p:pic>
        <p:nvPicPr>
          <p:cNvPr id="51203" name="Picture 3" descr="C:\Users\Компьютер\Desktop\images_0_0bd93b49e4a811e6973d001d607b58e2_110d8fbfd0e311e7b7ea4487fceaf573_400x300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94368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704856" cy="4176464"/>
          </a:xfrm>
        </p:spPr>
        <p:txBody>
          <a:bodyPr>
            <a:no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«Лепестки. Магнит»</a:t>
            </a:r>
            <a:endParaRPr lang="ru-RU" sz="16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6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600" dirty="0" smtClean="0"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dirty="0" smtClean="0">
                <a:solidFill>
                  <a:srgbClr val="00B050"/>
                </a:solidFill>
                <a:latin typeface="Constantia" pitchFamily="18" charset="0"/>
              </a:rPr>
              <a:t> развитие мелкой моторики рук;</a:t>
            </a: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dirty="0" smtClean="0">
                <a:solidFill>
                  <a:srgbClr val="00B050"/>
                </a:solidFill>
                <a:latin typeface="Constantia" pitchFamily="18" charset="0"/>
              </a:rPr>
              <a:t>закрепление понятия о расположении предметов в пространстве, (справа, слева, между, перед и др. слова).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1. </a:t>
            </a:r>
            <a:r>
              <a:rPr lang="ru-RU" sz="1600" i="1" dirty="0" smtClean="0">
                <a:latin typeface="Constantia" pitchFamily="18" charset="0"/>
              </a:rPr>
              <a:t>Цветок с разноцветными лепестками.</a:t>
            </a:r>
            <a:r>
              <a:rPr lang="ru-RU" sz="1600" dirty="0" smtClean="0">
                <a:latin typeface="Constantia" pitchFamily="18" charset="0"/>
              </a:rPr>
              <a:t> Магнитная доска превращается в цветочную поляну. Сначала на ней вырастает </a:t>
            </a:r>
            <a:r>
              <a:rPr lang="ru-RU" sz="1600" dirty="0" err="1" smtClean="0">
                <a:latin typeface="Constantia" pitchFamily="18" charset="0"/>
              </a:rPr>
              <a:t>двухцветик</a:t>
            </a:r>
            <a:r>
              <a:rPr lang="ru-RU" sz="1600" dirty="0" smtClean="0">
                <a:latin typeface="Constantia" pitchFamily="18" charset="0"/>
              </a:rPr>
              <a:t> – с лепестками красного и оранжевого цветов. Потом появляется новый лепесток – какого он цвета? (желтый) и т.д. </a:t>
            </a:r>
          </a:p>
          <a:p>
            <a:pPr algn="just"/>
            <a:r>
              <a:rPr lang="ru-RU" sz="1600" dirty="0" smtClean="0">
                <a:latin typeface="Constantia" pitchFamily="18" charset="0"/>
              </a:rPr>
              <a:t>2. </a:t>
            </a:r>
            <a:r>
              <a:rPr lang="ru-RU" sz="1600" i="1" dirty="0" smtClean="0">
                <a:latin typeface="Constantia" pitchFamily="18" charset="0"/>
              </a:rPr>
              <a:t>Шаловливый ветер.</a:t>
            </a:r>
            <a:r>
              <a:rPr lang="ru-RU" sz="1600" dirty="0" smtClean="0">
                <a:latin typeface="Constantia" pitchFamily="18" charset="0"/>
              </a:rPr>
              <a:t> Налетел ветерок, и лепестки легли «носиками» в разные стороны. Первый смотрит вверх, второй вправо, третий влево, четвертый вниз и т.п. Вместо порядковых номеров вы можете прорабатывать с ребенком названия цветов: красный лепесток лег носиком вверх, оранжевый – вниз, зеленый оказался над желтым, а голубой – через клетку вправо от зеленого и так далее.</a:t>
            </a:r>
          </a:p>
          <a:p>
            <a:pPr algn="just">
              <a:buNone/>
            </a:pPr>
            <a:r>
              <a:rPr lang="ru-RU" sz="1600" dirty="0" smtClean="0">
                <a:latin typeface="Constantia" pitchFamily="18" charset="0"/>
              </a:rPr>
              <a:t>Дети сами размещают лепестки на магнитном поле.</a:t>
            </a: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sz="1800" dirty="0"/>
          </a:p>
        </p:txBody>
      </p:sp>
      <p:pic>
        <p:nvPicPr>
          <p:cNvPr id="53250" name="Picture 2" descr="https://www.i-igrushki.ru/upload/iblock/fab/fabf728d2aab82d6f706400e17385e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38437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3960440" cy="5904656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sz="19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900" b="1" i="1" dirty="0" err="1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Игровизор</a:t>
            </a:r>
            <a:r>
              <a:rPr lang="ru-RU" sz="19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»</a:t>
            </a:r>
            <a:endParaRPr lang="ru-RU" sz="1900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b="1" u="sng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900" b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1900" dirty="0" smtClean="0">
              <a:latin typeface="Constantia" pitchFamily="18" charset="0"/>
            </a:endParaRPr>
          </a:p>
          <a:p>
            <a:pPr mar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900" dirty="0" smtClean="0">
                <a:solidFill>
                  <a:srgbClr val="00B050"/>
                </a:solidFill>
                <a:latin typeface="Constantia" pitchFamily="18" charset="0"/>
              </a:rPr>
              <a:t> развитие мелкой моторики рук</a:t>
            </a:r>
          </a:p>
          <a:p>
            <a:pPr marL="0" indent="22860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900" i="1" dirty="0" smtClean="0">
                <a:solidFill>
                  <a:srgbClr val="002060"/>
                </a:solidFill>
                <a:latin typeface="Constantia" pitchFamily="18" charset="0"/>
              </a:rPr>
              <a:t>В игре ребенок укрепляет руку, совершенствует координацию, развивает мелкую моторику.</a:t>
            </a:r>
            <a:endParaRPr lang="ru-RU" sz="1900" dirty="0" smtClean="0">
              <a:latin typeface="Constantia" pitchFamily="18" charset="0"/>
            </a:endParaRPr>
          </a:p>
          <a:p>
            <a:pPr algn="just"/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Дети штрихуют и закрашивают ячейки «Игровизора», стараясь не выходить за границы. </a:t>
            </a:r>
          </a:p>
          <a:p>
            <a:pPr algn="just"/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Просим ребенка нарисовать что-нибудь в правом верхнем углу; потом – в левом нижнем. Изучаем пространство и его обозначения в речи. </a:t>
            </a:r>
          </a:p>
          <a:p>
            <a:pPr algn="just"/>
            <a:r>
              <a:rPr lang="ru-RU" sz="1900" dirty="0" smtClean="0">
                <a:solidFill>
                  <a:srgbClr val="002060"/>
                </a:solidFill>
                <a:latin typeface="Constantia" pitchFamily="18" charset="0"/>
              </a:rPr>
              <a:t>Рисуем  картинку сами и предлагаем ребенку повторить.</a:t>
            </a:r>
          </a:p>
          <a:p>
            <a:pPr marL="0" indent="2286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54278" name="Picture 6" descr="https://cdn1.ozone.ru/multimedia/1028436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6004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87624" y="90482"/>
            <a:ext cx="777686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«Кто спрятался?»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формирование представлений о сенсорных эталонах цвета, формы, величины;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обучение способам обследования предметов, умению различать их форму, цвет и величину, выполнять сложные глазомерные действия;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аналитического восприятия: умения разбираться в сочетаниях цветов, расчленять форму предметов, выделять отдельные измерения;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 рук.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 полянке появились гномы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Кохле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Охле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Желе, Зеле, Геле, Селе, Фи в разноцветных шапочках. Они стали играть в прятки с Лопушком.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Коврографе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располагаются цветные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карточки по считалке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Кохле-Охле-Желе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– Зеле – Селе - Геле - Фи»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Это шапочки гномов. Дети закрывают глаза, педагог убирает одну из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карточек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Кто из гномов спрятался?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Вариант усложнения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карточки меняются местами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«Воздушные шары»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Пёс Пятёрка, Лиса Девятка, Зайка Двойка,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Магнолик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и Лопушок встретились на Полянке. Лопушок принёс с собой воздушные шары и стал делить их между друзьями. Лисе Девятке – девять шаров, Зайке Двойке – два. Кто остался без шаров?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Детям предлагается распределить кружочки между зверятами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цифрятами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обосновать своё решение.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ds04.infourok.ru/uploads/ex/01df/0008b46e-c743d5dd/hello_html_m4baea7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437112"/>
            <a:ext cx="3672408" cy="2060848"/>
          </a:xfrm>
          <a:prstGeom prst="rect">
            <a:avLst/>
          </a:prstGeom>
          <a:noFill/>
        </p:spPr>
      </p:pic>
      <p:pic>
        <p:nvPicPr>
          <p:cNvPr id="6149" name="Picture 5" descr="https://robinzoniya.ru/wp-content/uploads/2018/04/5bd3462d2990506e2cf4e455b27d272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09120"/>
            <a:ext cx="245087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43608" y="335551"/>
            <a:ext cx="792088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«Разноцветные лучи»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 обучение способам измерения предметов, с помощью условной мерки, выполнять сложные глазомерные действия;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 рук.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Коврографе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Ларчик из верёвочек (сначала воспитателем, затем детьми) выкладываются лучи, которые выходят из одной точки и расположены наискосок. Над Полянкой засияли лучи утреннего солнышка.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Лопушок посмотрел на них и задумался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«Какой луч самый длинный?»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Детям предлагается назвать самый длинный и самый короткий луч. Доказать это, используя условную мерку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(например, разноцветные кружки)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0" name="Picture 6" descr="https://murzilka.kz/userfiles/webdata/import_files/e6/e6ee4e4fb70811e8ba3460a44c41a22c_64b66926bafa11e8a25d485b39c25c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331236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43608" y="384920"/>
            <a:ext cx="7920880" cy="25237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«Расставь Гномов?»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развитие мелкой моторики рук;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развитие речи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 Полянку вышли гномы. Давайте вспомним их имена.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Дети сами перемещают Гномов на РППС «Фиолетовый лес» и называют их имена.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://voskobovich.su/wp-content/uploads/2014/11/Gnomy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741221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43608" y="81009"/>
            <a:ext cx="7920880" cy="4493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«Какой длины Фифа?»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формирование представлений о сенсорных эталонах цвета, формы, величины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обучение способам измерения предметов, с помощью условной мерки, выполнять сложные глазомерные действия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 рук.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коврографе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делается аппликация гусеницы из верёвочек.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Однажды Фифа задумалась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«Какой я длины?»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 Полянке закипела работа.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Чем только не измеряли Фифу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 и кружочками, и квадратиками, и зверятами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цифрятами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Дети знакомятся с условной меркой - измеряют Фифу кружочками, квадратиками, зверятами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цифрятами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Каких мерок в Фифе больше всего, меньше всего?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s://robinzoniya.ru/wp-content/uploads/2018/04/9cc6d45acbff103259445f414278af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149080"/>
            <a:ext cx="3986808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43608" y="747001"/>
            <a:ext cx="7776864" cy="28315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«Все грибы и ягоды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по корзинкам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 рук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На РППС «Фиолетовый лес» располагаются 2 корзинки.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 Как сделать так, чтобы в корзинках 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Гномов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грибов и ягод стало поровну?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Дети наполняют корзинки  ягодами и грибами.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s://cdn2.static1-sima-land.com/items/3361701/3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56992"/>
            <a:ext cx="36004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043608" y="622874"/>
            <a:ext cx="7776864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«Фокусник»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логического мышления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внимания, памяти, воображения, мелкой моторики рук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Возьмите 4 палочки, составьте квадрат. Переложите 1 палочку так, чтобы получился стульчик.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Из 6 палочек составьте домик. Переложите 2 палочки так, чтобы получился флажок.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Возьми все палочки из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«волшебной восьмерки»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составь лесенку, располагая ступеньки по цвету, используя считалку,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Кохле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Охле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– Желе – Зеле – Геле – Селе - Фи»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4275" name="Picture 3" descr="https://woodentoys.ru/Content/Images/%D0%92%D0%BE%D1%81%D0%BA%D0%BE%D0%B1%D0%BE%D0%B2%D0%B8%D1%87/%D0%9F%D0%A0%D0%98-090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31044"/>
            <a:ext cx="3842792" cy="2810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87624" y="39079"/>
            <a:ext cx="763284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«Чей домик?»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формирование представлений о сенсорных эталонах цвета, формы, величины;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обучение способам обследования предметов, умению различать их форму, цвет и величину, выполнять сложные глазомерные действия;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развитие аналитического восприятия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: умения разбираться в сочетаниях цветов, расчленять форму предметов, выделять отдельные измерения;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• развитие мелкой моторики рук.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1600" dirty="0" err="1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оврографе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располагаются геометрические фигуры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(различные треугольники, четырёхугольники)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 и два домика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(четырёхугольник и треугольник)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городе геометрических фигур в четырёхугольном домике поселились братья - четырёхугольники, а в треугольном - треугольники. Расселите фигуры.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Однажды к ним в гости приехали круг и овал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(на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Коврографе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появляются фигуры круг и овал)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каком домике они остановятся? Какие домики нужны для них? Дети из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«Разноцветных верёвочек»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 строят дома для круга и овала.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6" descr="https://murzilka.kz/userfiles/webdata/import_files/e6/e6ee4e4fb70811e8ba3460a44c41a22c_64b66926bafa11e8a25d485b39c25c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81128"/>
            <a:ext cx="2088232" cy="1975355"/>
          </a:xfrm>
          <a:prstGeom prst="rect">
            <a:avLst/>
          </a:prstGeom>
          <a:noFill/>
        </p:spPr>
      </p:pic>
      <p:pic>
        <p:nvPicPr>
          <p:cNvPr id="53251" name="Picture 3" descr="https://katalogkin.ru/image/cache/pictures/raznoe/75095-10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11760" y="4077072"/>
            <a:ext cx="208823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</TotalTime>
  <Words>83</Words>
  <Application>Microsoft Office PowerPoint</Application>
  <PresentationFormat>Экран (4:3)</PresentationFormat>
  <Paragraphs>171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Картотека игр  по физическому развитию детей раннего возраста посредством развития мелкой моторики с помощью развивающих игр  В.В. Воскобовича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мелкой моторики рук у воспитанников дошкольного возраста посредством развивающих игр В.В. Воскобовича</dc:title>
  <dc:creator>Компьютер</dc:creator>
  <cp:lastModifiedBy>Пользователь Windows</cp:lastModifiedBy>
  <cp:revision>50</cp:revision>
  <dcterms:created xsi:type="dcterms:W3CDTF">2020-10-24T07:14:23Z</dcterms:created>
  <dcterms:modified xsi:type="dcterms:W3CDTF">2020-11-10T05:25:10Z</dcterms:modified>
</cp:coreProperties>
</file>