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0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349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116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8189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237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0500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1244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992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153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4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046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31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60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41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490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02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07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1.infourok.ru/uploads/ex/02b6/0000163d-d15293fb/9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40" y="0"/>
            <a:ext cx="10366118" cy="700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484784"/>
            <a:ext cx="7747224" cy="4587422"/>
          </a:xfrm>
        </p:spPr>
        <p:txBody>
          <a:bodyPr>
            <a:normAutofit/>
          </a:bodyPr>
          <a:lstStyle/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Картотека игр по физическому развитию детей раннего возраста посредством крупной и мелкой моторики</a:t>
            </a:r>
          </a:p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ru-RU" sz="2100" b="1" dirty="0" smtClean="0">
                <a:solidFill>
                  <a:srgbClr val="C00000"/>
                </a:solidFill>
              </a:rPr>
              <a:t>Подготовила: Ковалева О.В.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5" name="Рисунок 8" descr="http://www.yaruga-yo.belnet.ru/SCOOLS/solar/img/log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0"/>
            <a:ext cx="685804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8711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44616" y="1707110"/>
            <a:ext cx="3557242" cy="26666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347713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«</a:t>
            </a:r>
            <a:r>
              <a:rPr lang="ru-RU" sz="4000" b="1" dirty="0">
                <a:solidFill>
                  <a:srgbClr val="0070C0"/>
                </a:solidFill>
              </a:rPr>
              <a:t>Упражнение-игра с </a:t>
            </a:r>
            <a:r>
              <a:rPr lang="ru-RU" sz="4000" b="1" dirty="0" smtClean="0">
                <a:solidFill>
                  <a:srgbClr val="0070C0"/>
                </a:solidFill>
              </a:rPr>
              <a:t>платком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9448"/>
            <a:ext cx="5544616" cy="4968552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.«Фокусник». Держим платок в руке и медленно начинаем собирать его в кулак, работая только пальцами, пока он полностью не исчезнет в кулаке. Затем можно повертеть кулачком, показав при этом, что платка нет. Дунуть, подбросив платок и поймать этой же рукой. Вариант: прятать платок в кулак, поочередно толкая его пальцами другой руки в зажатый кулак.</a:t>
            </a:r>
          </a:p>
          <a:p>
            <a:r>
              <a:rPr lang="ru-RU" dirty="0"/>
              <a:t>  2.«Постираем платок». Имитируем движения стирки платка, в наклоне имитируем движение полоскания, держим платок большим и указательным пальцами, имитируя прищепку. Затем поочередно, чуть подбрасывая платок, меняем пальчики, перехватывая его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45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03630"/>
            <a:ext cx="6347713" cy="13208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 «</a:t>
            </a:r>
            <a:r>
              <a:rPr lang="ru-RU" b="1" dirty="0">
                <a:solidFill>
                  <a:srgbClr val="0070C0"/>
                </a:solidFill>
              </a:rPr>
              <a:t>Упражнение с прищепками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4430"/>
            <a:ext cx="5832648" cy="4320479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.«Лесные жители». На заранее вырезанные трафареты животных закрепляем прищепки и изображаем образ животных: заяц, еж, медведь, лиса и т.д.</a:t>
            </a:r>
          </a:p>
          <a:p>
            <a:r>
              <a:rPr lang="ru-RU" sz="2400" dirty="0"/>
              <a:t>  2</a:t>
            </a:r>
            <a:r>
              <a:rPr lang="ru-RU" sz="2400" dirty="0" smtClean="0"/>
              <a:t>.«Мамины помощники». Развешивание на прищепки платков или других предметов одежды.</a:t>
            </a:r>
          </a:p>
          <a:p>
            <a:r>
              <a:rPr lang="ru-RU" sz="2400" dirty="0" smtClean="0"/>
              <a:t>  3.«Прятки». Закрытыми глазами найти прищепки, закрепленные заранее на одежде.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7745" y="1386374"/>
            <a:ext cx="2830455" cy="21217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27745" y="3784670"/>
            <a:ext cx="2787203" cy="208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055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6635080" cy="106613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«Игры с крышками»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06996"/>
            <a:ext cx="6120680" cy="676875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1 «Найди </a:t>
            </a:r>
            <a:r>
              <a:rPr lang="ru-RU" sz="1800" b="1" dirty="0"/>
              <a:t>лишнюю крышку »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Задачи:  развивать логическое мышление детей.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Средства: 5 крышек, 1 из которых отличается по цвету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Воспитатель выкладывает в ряд 4 крышки  одного цвета и среди них кладёт 1 крышку  другого цвета. Затем предлагает ребёнку убрать лишнюю крышку или заменить её на  нужную  по цвету.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Можно разложить крышки  одинаковые по размеру (например, большие красные) и среди них одну маленькую красную крышку. Предложить выполнить то же самое задание.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2 «Найди </a:t>
            </a:r>
            <a:r>
              <a:rPr lang="ru-RU" sz="1800" b="1" dirty="0"/>
              <a:t>пары одинаковых крышек»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Задачи:  учить детей подбирать пары крышек  на основе сходного сенсорного признака, развивать  мелкую моторику пальцев рук.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Средства:  коллекция крышек.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Воспитатель предлагает детям внимательно рассмотреть крышки. Затем предлагает детям подобрать пары одинаковых крышек. Можно уточнить у детей, какого они цвета, формы и размера.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90064" y="1279051"/>
            <a:ext cx="2627392" cy="197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08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"Упражнения с обручем"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633670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Ребенку предлагается поиграть с озорным обручем. Сначала обруч лежит на полу и малыш старается на двух ногах прыгнуть в центр. Затем взрослый приподнимает обруч над полом на небольшое расстояние и предлагает выпрыгнуть из обруча. Еще немного приподнимает. </a:t>
            </a:r>
          </a:p>
          <a:p>
            <a:pPr marL="0" indent="0">
              <a:buNone/>
            </a:pPr>
            <a:r>
              <a:rPr lang="ru-RU" dirty="0"/>
              <a:t>Теперь малышу может быть сложно прыгнуть, но перешагнуть он способен. Так обруч поднимается все выше и выше (здесь </a:t>
            </a:r>
            <a:r>
              <a:rPr lang="ru-RU" dirty="0" smtClean="0"/>
              <a:t>взрослый</a:t>
            </a:r>
            <a:r>
              <a:rPr lang="ru-RU" dirty="0" smtClean="0"/>
              <a:t> </a:t>
            </a:r>
            <a:r>
              <a:rPr lang="ru-RU" dirty="0"/>
              <a:t>должен учитывать возможности ребенка). В конце обруч вырастает высоко-высоко так, что ребенок теперь старается дотянуться до него сначала одной рукой, затем другой, а потом двумя вместе. Дальше может дотягиваться с прыжком.</a:t>
            </a:r>
            <a:br>
              <a:rPr lang="ru-RU" dirty="0"/>
            </a:br>
            <a:r>
              <a:rPr lang="ru-RU" sz="2200" dirty="0">
                <a:solidFill>
                  <a:srgbClr val="000000"/>
                </a:solidFill>
                <a:ea typeface="Calibri"/>
                <a:cs typeface="Times New Roman"/>
              </a:rPr>
              <a:t/>
            </a:r>
            <a:br>
              <a:rPr lang="ru-RU" sz="2200" dirty="0">
                <a:solidFill>
                  <a:srgbClr val="000000"/>
                </a:solidFill>
                <a:ea typeface="Calibri"/>
                <a:cs typeface="Times New Roman"/>
              </a:rPr>
            </a:br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93700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51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"Рыбка"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43360"/>
            <a:ext cx="4752528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000" dirty="0"/>
              <a:t>Выполняется в положении лежа на животе, стараемся оторвать руки и ноги от пола.</a:t>
            </a:r>
            <a:br>
              <a:rPr lang="ru-RU" sz="2000" dirty="0"/>
            </a:br>
            <a:r>
              <a:rPr lang="ru-RU" sz="2000" dirty="0"/>
              <a:t>Рыбка показала хвостик (отрываем одни ноги).</a:t>
            </a:r>
            <a:br>
              <a:rPr lang="ru-RU" sz="2000" dirty="0"/>
            </a:br>
            <a:r>
              <a:rPr lang="ru-RU" sz="2000" dirty="0"/>
              <a:t>Рыбка показала плавник (поднимаем одни руки).</a:t>
            </a:r>
            <a:br>
              <a:rPr lang="ru-RU" sz="2000" dirty="0"/>
            </a:br>
            <a:endParaRPr lang="ru-RU" sz="2000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0512" y="4137000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64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</TotalTime>
  <Words>215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Слайд 1</vt:lpstr>
      <vt:lpstr>«Упражнение-игра с платком»</vt:lpstr>
      <vt:lpstr> «Упражнение с прищепками»</vt:lpstr>
      <vt:lpstr>«Игры с крышками»</vt:lpstr>
      <vt:lpstr>"Упражнения с обручем"</vt:lpstr>
      <vt:lpstr>"Рыбка"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«Краснояружский детский сад Солнечный»</dc:title>
  <dc:creator>Пользователь</dc:creator>
  <cp:lastModifiedBy>Пользователь Windows</cp:lastModifiedBy>
  <cp:revision>22</cp:revision>
  <dcterms:created xsi:type="dcterms:W3CDTF">2020-10-18T12:29:22Z</dcterms:created>
  <dcterms:modified xsi:type="dcterms:W3CDTF">2020-11-27T08:52:37Z</dcterms:modified>
</cp:coreProperties>
</file>