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60" r:id="rId8"/>
    <p:sldId id="258" r:id="rId9"/>
    <p:sldId id="259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5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171399"/>
            <a:ext cx="7772400" cy="1656184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Картотека игр по физическому развитию детей раннего возраста посредством крупной моторики </a:t>
            </a:r>
            <a:endParaRPr lang="ru-RU" sz="3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гры на развитие крупной моторики на 2-4 год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68952" cy="54452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5536" y="5661248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Педагог дополнительного образования: </a:t>
            </a:r>
            <a:r>
              <a:rPr lang="ru-RU" sz="2400" b="1" dirty="0" err="1" smtClean="0">
                <a:solidFill>
                  <a:srgbClr val="FF0000"/>
                </a:solidFill>
              </a:rPr>
              <a:t>Косинова</a:t>
            </a:r>
            <a:r>
              <a:rPr lang="ru-RU" sz="2400" b="1" dirty="0" smtClean="0">
                <a:solidFill>
                  <a:srgbClr val="FF0000"/>
                </a:solidFill>
              </a:rPr>
              <a:t> М.А.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8514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4345"/>
            <a:ext cx="79208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РАКЕТА, САМОЛЕТ •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мышечного корсета, формирование осанки.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детей: от 1,5 лет.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ход игры: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выполняется в положении сидя по-турецки, руки над головой, ладоши вместе, спина ровная.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Ракета на старте: тянем ладони вверх, удерживая спину прямой, смотрим вперед. 10, 9, 8, 7, 6, 5, 4, 3, 2, 1, 0 – пуск (меняйте интервал счета в зависимости от возможностей ребенка), опускаем руки.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Самолет готовится к взлету: сидя по-турецки, руки в стороны параллельны полу, спина ровная, смотрим вперед. 10, 9, 8, 7, 6, 5, 4, 3, 2, 1, 0 – пуск (меняйте интервал счета в зависимости от возможностей ребенка), опускаем руки.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593119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Паутинка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игры потребуется клубок толстых ниток (лучше цветных) или моток бельевой резинки. Предложите ребенку построить домик, как у паучка (перед игрой можно посмотреть мультик про насекомых, например,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Лунтика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Натяните вместе с малышом нитки в комнате, закрепляя их на разном уровне – на дверце шкафчика или на ножке кресла, таким образом, получилась паутинка. Когда все будет готово, паучок (его роль исполняет ребенок) должен проверить прочность нового домика и перебраться из одного угла комнаты в другой, преодолевая все сложные переплетения, стараясь не разорвать паутину.</a:t>
            </a:r>
          </a:p>
        </p:txBody>
      </p:sp>
      <p:pic>
        <p:nvPicPr>
          <p:cNvPr id="2050" name="Picture 2" descr="https://i.pinimg.com/736x/d0/71/70/d071705010f46e0b9d6ecae7e696da9a--fall-preschool-activities-activities-for-preschool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849129"/>
            <a:ext cx="4464496" cy="297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5996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4104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тация животного (какое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ребенку):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топать ножками, как медвежонок или слоник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fontAlgn="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хлопать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крыльями, как птичка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fontAlgn="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стоять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одной ножке, как цапля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fontAlgn="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прыгать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зайчик, и т.д.</a:t>
            </a:r>
          </a:p>
        </p:txBody>
      </p:sp>
      <p:pic>
        <p:nvPicPr>
          <p:cNvPr id="4098" name="Picture 2" descr="https://4.bp.blogspot.com/-PFo8b7xC3Ws/WP7_FqIomrI/AAAAAAAAPk0/fHDJPZIwV6I_v986NguxT36eZ5FmknlDACLcB/s1600/20170421_0942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3646860" cy="218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7.obr-rf.ru/wp-content/uploads/2019/03/DSC003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73016"/>
            <a:ext cx="3283306" cy="258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29319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Переправа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Разложите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полу подушки, постелите узкий длинный шарф. Пол будет изображать опасное болото, а подушки и шарф – кочки и бревнышко, по которым можно перейти с одного берега на другой. Ребенок должен пройти по всему маршруту, ни разу не наступив в болото. </a:t>
            </a:r>
          </a:p>
        </p:txBody>
      </p:sp>
      <p:pic>
        <p:nvPicPr>
          <p:cNvPr id="5122" name="Picture 2" descr="https://pbs.twimg.com/media/Dtu86G0XcAAVXKp.jp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18" y="2714620"/>
            <a:ext cx="4754033" cy="356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96061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9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Хождение по разным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линиям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Нарисуйте» на полу с помощью цветных ленточек разнообразные линии: прямые, ломаные, зигзаги, волнистые, можно даже изобразить лабиринт.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ебенок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просто, не сбиваясь, пройти по одной из линий. </a:t>
            </a:r>
          </a:p>
        </p:txBody>
      </p:sp>
      <p:pic>
        <p:nvPicPr>
          <p:cNvPr id="1026" name="Picture 2" descr="https://i.pinimg.com/736x/b1/99/18/b1991818eef9d79ef154b89811490c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69192"/>
            <a:ext cx="5400600" cy="327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316538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-31266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548680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ЗВЕРИНАЯ ГИМНАСТИКА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разогреть суставы, способствовать гибкости и пластичности ребенка, научиться координировать движения.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детей: от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ход игры: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предлагается следующее: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«Сейчас мы с тобой отправимся гулять в лес, где нас ждут удивительные зверюшки. Они ждут тебя, чтобы поздороваться. Мы тоже проявим вежливость и будем с ними здороваться особым способом».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5125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Воробушек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стоя, ноги немного расставлены. Взмахиваем медленно руками вверх и вниз. Затем движения немного ускоряются. Воробушек полетел: машем кистями рук и пробуем подняться на носочки. Воробушек купается в луже: стряхиваем по очереди руки, затем ноги.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Сова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мудрая сова умеет вертеть головой. Ребенку предлагается повертеть головой вместе с ней. Сидя по-турецки, делаем медленные наклоны головы вперед-назад, вправо-влево.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391823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1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Змейка: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упражнение выполняется в положении сидя по-турецки. Здороваемся со змейкой, вытягивая шею вперед и втягивая назад.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Гусеничка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выполняется в положении сидя на полу, ноги прямые. Подтягиваем ягодицы к ступням, затем опять выпрямляем ноги. Руки также помогают в передвижении. Гусеница ползет вперед и назад задом.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278138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4345"/>
            <a:ext cx="770485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Бабочка: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упражнение выполняется в положении стоя на полу, ноги слегка расставлены. Совершаем круговые движения руками вперед и назад. Начинаем медленно, постепенно увеличивая темп. Здесь нужно смотреть на индивидуальные возможности ребенка. Важна не скорость, а амплитуда. Бабочка села на корточки и закрылась крылышками: приседаем, обхватив голову руками.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Паучок</a:t>
            </a:r>
            <a:r>
              <a:rPr lang="ru-RU" sz="2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упражнение выполняется в положении стоя на руках и ногах животом вверх. «Паучок» старается построить себе паутину, передвигаясь по полу на четырех лапках. Здесь для большего интереса ребенка можно привязать к его поясу яркие нитки. Катушку оставить в исходной точке. Передвигаясь в разных направлениях, ребенок-паучок сможет оставить след на полу и посмотреть, какая получилась паутина.</a:t>
            </a:r>
          </a:p>
        </p:txBody>
      </p:sp>
    </p:spTree>
    <p:extLst>
      <p:ext uri="{BB962C8B-B14F-4D97-AF65-F5344CB8AC3E}">
        <p14:creationId xmlns:p14="http://schemas.microsoft.com/office/powerpoint/2010/main" xmlns="" val="45954960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</TotalTime>
  <Words>264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Картотека игр по физическому развитию детей раннего возраста посредством крупной моторики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Картотека игр по физическому развитию детей раннего возраста посредством крупной моторики </dc:title>
  <dc:creator>Администратор</dc:creator>
  <cp:lastModifiedBy>Пользователь Windows</cp:lastModifiedBy>
  <cp:revision>7</cp:revision>
  <dcterms:created xsi:type="dcterms:W3CDTF">2020-11-24T20:52:24Z</dcterms:created>
  <dcterms:modified xsi:type="dcterms:W3CDTF">2020-11-25T13:37:43Z</dcterms:modified>
</cp:coreProperties>
</file>