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1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1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3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3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6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7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201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061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5ABF55-D47F-4637-9EF6-865D13ACE703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DE9EEA-A023-4ACD-8441-28059D13D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2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AB0979-4269-4387-8149-0A6540A60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1561380"/>
            <a:ext cx="9068586" cy="366622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МАСТЕР-КЛАСС ПО ПРИМЕНЕНИЮ </a:t>
            </a:r>
            <a:r>
              <a:rPr lang="ru-RU" sz="3600" b="1" dirty="0" smtClean="0">
                <a:solidFill>
                  <a:srgbClr val="002060"/>
                </a:solidFill>
              </a:rPr>
              <a:t>дидактического пособия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«Игры на липучках» 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НА </a:t>
            </a:r>
            <a:r>
              <a:rPr lang="ru-RU" sz="3600" dirty="0" err="1" smtClean="0">
                <a:solidFill>
                  <a:srgbClr val="002060"/>
                </a:solidFill>
              </a:rPr>
              <a:t>РазвитиЕ</a:t>
            </a:r>
            <a:r>
              <a:rPr lang="ru-RU" sz="3600" dirty="0" smtClean="0">
                <a:solidFill>
                  <a:srgbClr val="002060"/>
                </a:solidFill>
              </a:rPr>
              <a:t> познавательных ПРОЦЕССОВ </a:t>
            </a:r>
            <a:r>
              <a:rPr lang="ru-RU" sz="3600" dirty="0">
                <a:solidFill>
                  <a:srgbClr val="002060"/>
                </a:solidFill>
              </a:rPr>
              <a:t>у </a:t>
            </a:r>
            <a:r>
              <a:rPr lang="ru-RU" sz="3600" dirty="0" smtClean="0">
                <a:solidFill>
                  <a:srgbClr val="002060"/>
                </a:solidFill>
              </a:rPr>
              <a:t>детей РАННЕГО ВОЗРАСТА </a:t>
            </a:r>
            <a:r>
              <a:rPr lang="ru-RU" sz="3600" dirty="0">
                <a:solidFill>
                  <a:srgbClr val="002060"/>
                </a:solidFill>
              </a:rPr>
              <a:t>с </a:t>
            </a:r>
            <a:r>
              <a:rPr lang="ru-RU" sz="3600" dirty="0" smtClean="0">
                <a:solidFill>
                  <a:srgbClr val="002060"/>
                </a:solidFill>
              </a:rPr>
              <a:t>ОВЗ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008C93-F1F6-4BE6-A76B-B85E07F2CB6C}"/>
              </a:ext>
            </a:extLst>
          </p:cNvPr>
          <p:cNvSpPr txBox="1"/>
          <p:nvPr/>
        </p:nvSpPr>
        <p:spPr>
          <a:xfrm>
            <a:off x="3497802" y="630178"/>
            <a:ext cx="59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МБДОУ «Краснояружский детский сад «Солнечный</a:t>
            </a:r>
            <a:r>
              <a:rPr lang="ru-RU" sz="2000" dirty="0"/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FF50B2-924F-4360-BA22-FE610D3997FC}"/>
              </a:ext>
            </a:extLst>
          </p:cNvPr>
          <p:cNvSpPr txBox="1"/>
          <p:nvPr/>
        </p:nvSpPr>
        <p:spPr>
          <a:xfrm>
            <a:off x="93567" y="6359695"/>
            <a:ext cx="5287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Подготовила: педагог-психолог </a:t>
            </a:r>
            <a:r>
              <a:rPr lang="ru-RU" sz="2000" dirty="0" err="1">
                <a:solidFill>
                  <a:srgbClr val="002060"/>
                </a:solidFill>
              </a:rPr>
              <a:t>Чекризова</a:t>
            </a:r>
            <a:r>
              <a:rPr lang="ru-RU" sz="2000" dirty="0">
                <a:solidFill>
                  <a:srgbClr val="002060"/>
                </a:solidFill>
              </a:rPr>
              <a:t> О.В.</a:t>
            </a:r>
          </a:p>
        </p:txBody>
      </p:sp>
    </p:spTree>
    <p:extLst>
      <p:ext uri="{BB962C8B-B14F-4D97-AF65-F5344CB8AC3E}">
        <p14:creationId xmlns:p14="http://schemas.microsoft.com/office/powerpoint/2010/main" val="219368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55AA39-FC6C-45B1-987B-440C699A8C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835" y="414209"/>
            <a:ext cx="3069823" cy="4093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494CBB-D990-45D6-B00F-39CAAB1BF5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0706" y="2076513"/>
            <a:ext cx="3275459" cy="4367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793E78-6A42-43ED-B206-17216F1D249D}"/>
              </a:ext>
            </a:extLst>
          </p:cNvPr>
          <p:cNvSpPr txBox="1"/>
          <p:nvPr/>
        </p:nvSpPr>
        <p:spPr>
          <a:xfrm>
            <a:off x="3435658" y="997731"/>
            <a:ext cx="7007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Представляю Вашему вниманию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дидактические пособия</a:t>
            </a:r>
            <a:endParaRPr lang="ru-RU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«</a:t>
            </a:r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Сортировка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по цвету» и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дидактическое пособие</a:t>
            </a:r>
            <a:endParaRPr lang="ru-RU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«Найди свою тень», которые можно сделать своими руками.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C9F748-9B49-4CD7-9B2E-0C7147A529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32195" y="2460757"/>
            <a:ext cx="4019721" cy="30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575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147D9E-3E88-4B54-B471-3ED93F48B8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488" y="257454"/>
            <a:ext cx="4959656" cy="37197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1A956B-7432-4EFD-B961-03F939237A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47770" y="1515306"/>
            <a:ext cx="4247964" cy="5663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7DE2E2-7DC6-493F-8C20-882BC4CB68F3}"/>
              </a:ext>
            </a:extLst>
          </p:cNvPr>
          <p:cNvSpPr txBox="1"/>
          <p:nvPr/>
        </p:nvSpPr>
        <p:spPr>
          <a:xfrm>
            <a:off x="5354144" y="568171"/>
            <a:ext cx="6563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</a:rPr>
              <a:t>Пособие </a:t>
            </a:r>
            <a:r>
              <a:rPr lang="ru-RU" sz="1600" b="1" dirty="0">
                <a:latin typeface="Arial Black" panose="020B0A04020102020204" pitchFamily="34" charset="0"/>
              </a:rPr>
              <a:t>состоит из разноцветных </a:t>
            </a:r>
            <a:r>
              <a:rPr lang="ru-RU" sz="1600" b="1" dirty="0" smtClean="0">
                <a:latin typeface="Arial Black" panose="020B0A04020102020204" pitchFamily="34" charset="0"/>
              </a:rPr>
              <a:t>страниц, </a:t>
            </a:r>
            <a:r>
              <a:rPr lang="ru-RU" sz="1600" b="1" dirty="0">
                <a:latin typeface="Arial Black" panose="020B0A04020102020204" pitchFamily="34" charset="0"/>
              </a:rPr>
              <a:t>на которых </a:t>
            </a:r>
          </a:p>
          <a:p>
            <a:r>
              <a:rPr lang="ru-RU" sz="1600" b="1" dirty="0">
                <a:latin typeface="Arial Black" panose="020B0A04020102020204" pitchFamily="34" charset="0"/>
              </a:rPr>
              <a:t>дети могут распределять цвета. Также фигурки </a:t>
            </a:r>
          </a:p>
          <a:p>
            <a:r>
              <a:rPr lang="ru-RU" sz="1600" b="1" dirty="0">
                <a:latin typeface="Arial Black" panose="020B0A04020102020204" pitchFamily="34" charset="0"/>
              </a:rPr>
              <a:t>находятся на липучках. Каждая страница имеет </a:t>
            </a:r>
          </a:p>
          <a:p>
            <a:r>
              <a:rPr lang="ru-RU" sz="1600" b="1" dirty="0">
                <a:latin typeface="Arial Black" panose="020B0A04020102020204" pitchFamily="34" charset="0"/>
              </a:rPr>
              <a:t>свой цвет, что помогает детям лучше </a:t>
            </a:r>
            <a:r>
              <a:rPr lang="ru-RU" sz="1600" b="1" dirty="0" smtClean="0">
                <a:latin typeface="Arial Black" panose="020B0A04020102020204" pitchFamily="34" charset="0"/>
              </a:rPr>
              <a:t>освоить </a:t>
            </a:r>
            <a:r>
              <a:rPr lang="ru-RU" sz="1600" b="1" dirty="0">
                <a:latin typeface="Arial Black" panose="020B0A04020102020204" pitchFamily="34" charset="0"/>
              </a:rPr>
              <a:t>пособие.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C767E9-C7EB-4923-94DC-77A04D640950}"/>
              </a:ext>
            </a:extLst>
          </p:cNvPr>
          <p:cNvSpPr txBox="1"/>
          <p:nvPr/>
        </p:nvSpPr>
        <p:spPr>
          <a:xfrm>
            <a:off x="488273" y="4225771"/>
            <a:ext cx="371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Все страницы очень красочные и яркие, что очень важно для детей с ОВЗ.</a:t>
            </a:r>
          </a:p>
        </p:txBody>
      </p:sp>
    </p:spTree>
    <p:extLst>
      <p:ext uri="{BB962C8B-B14F-4D97-AF65-F5344CB8AC3E}">
        <p14:creationId xmlns:p14="http://schemas.microsoft.com/office/powerpoint/2010/main" val="309084764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037096-A478-4864-A956-580C07D647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044" y="2450235"/>
            <a:ext cx="3072784" cy="40970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21D87E-8109-46AA-A095-7D3D584B40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275" y="310720"/>
            <a:ext cx="5462726" cy="4097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88A2F-B1B4-4931-A7FD-A53E32557093}"/>
              </a:ext>
            </a:extLst>
          </p:cNvPr>
          <p:cNvSpPr txBox="1"/>
          <p:nvPr/>
        </p:nvSpPr>
        <p:spPr>
          <a:xfrm>
            <a:off x="309107" y="310720"/>
            <a:ext cx="48513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Пособие состоит из двух игр: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1)Дидактическая  </a:t>
            </a:r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игра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«Сортировка по цвету» 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Цель игры : развитие у детей мелкой моторики рук, координации движения, обучает детей подбирать одинаковые цвета и развивает внимание.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C7C781-8773-4261-B6CD-3C8298D2A4A1}"/>
              </a:ext>
            </a:extLst>
          </p:cNvPr>
          <p:cNvSpPr txBox="1"/>
          <p:nvPr/>
        </p:nvSpPr>
        <p:spPr>
          <a:xfrm>
            <a:off x="3757189" y="4879817"/>
            <a:ext cx="6473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Ход игры.</a:t>
            </a: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Дети должны выбрать фигурки по цвету. Определить размер. При этом называть цвет и правильно распределить ее место на странице.</a:t>
            </a:r>
          </a:p>
        </p:txBody>
      </p:sp>
    </p:spTree>
    <p:extLst>
      <p:ext uri="{BB962C8B-B14F-4D97-AF65-F5344CB8AC3E}">
        <p14:creationId xmlns:p14="http://schemas.microsoft.com/office/powerpoint/2010/main" val="157497035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3F1E75-CE14-406F-B701-CC56290663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802" y="381740"/>
            <a:ext cx="4938943" cy="37042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107FBE-D2DD-412E-9205-9D80800714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6726" y="406647"/>
            <a:ext cx="4533529" cy="6044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C16F30-DAAB-4367-B241-EAE297C3FD06}"/>
              </a:ext>
            </a:extLst>
          </p:cNvPr>
          <p:cNvSpPr txBox="1"/>
          <p:nvPr/>
        </p:nvSpPr>
        <p:spPr>
          <a:xfrm>
            <a:off x="449802" y="4341345"/>
            <a:ext cx="66046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)Дидактическая </a:t>
            </a:r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игра « Найди свою тень»</a:t>
            </a:r>
          </a:p>
          <a:p>
            <a:endParaRPr lang="ru-RU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1600" dirty="0">
                <a:latin typeface="Arial Black" panose="020B0A04020102020204" pitchFamily="34" charset="0"/>
              </a:rPr>
              <a:t>Цель игры: развитие зрительного внимания,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логического мышления, мелкой моторики рук.</a:t>
            </a:r>
          </a:p>
          <a:p>
            <a:endParaRPr lang="ru-RU" sz="1600" dirty="0">
              <a:latin typeface="Arial Black" panose="020B0A04020102020204" pitchFamily="34" charset="0"/>
            </a:endParaRPr>
          </a:p>
          <a:p>
            <a:r>
              <a:rPr lang="ru-RU" sz="1600" dirty="0">
                <a:latin typeface="Arial Black" panose="020B0A04020102020204" pitchFamily="34" charset="0"/>
              </a:rPr>
              <a:t>Ход игры: рассмотреть силуэты животных, </a:t>
            </a:r>
          </a:p>
          <a:p>
            <a:r>
              <a:rPr lang="ru-RU" sz="1600" dirty="0" smtClean="0">
                <a:latin typeface="Arial Black" panose="020B0A04020102020204" pitchFamily="34" charset="0"/>
              </a:rPr>
              <a:t>Определить - </a:t>
            </a:r>
            <a:r>
              <a:rPr lang="ru-RU" sz="1600" dirty="0">
                <a:latin typeface="Arial Black" panose="020B0A04020102020204" pitchFamily="34" charset="0"/>
              </a:rPr>
              <a:t>кто изображен на картинке и найти тень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каждому животному.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84706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0DA9C7-FA9F-4EFE-91FD-E58B68CD4201}"/>
              </a:ext>
            </a:extLst>
          </p:cNvPr>
          <p:cNvSpPr txBox="1"/>
          <p:nvPr/>
        </p:nvSpPr>
        <p:spPr>
          <a:xfrm>
            <a:off x="2095129" y="2598003"/>
            <a:ext cx="787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a typeface="Malgun Gothic" panose="020B0503020000020004" pitchFamily="34" charset="-127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63466284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185</TotalTime>
  <Words>196</Words>
  <Application>Microsoft Office PowerPoint</Application>
  <PresentationFormat>Произвольный</PresentationFormat>
  <Paragraphs>28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Савон</vt:lpstr>
      <vt:lpstr>МАСТЕР-КЛАСС ПО ПРИМЕНЕНИЮ дидактического пособия  «Игры на липучках»  НА РазвитиЕ познавательных ПРОЦЕССОВ у детей РАННЕГО ВОЗРАСТА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познавательных навыков у детей с ОВЗ при помощи дидактического пособия «Игры на липучках»</dc:title>
  <dc:creator>79511384874</dc:creator>
  <cp:lastModifiedBy>User</cp:lastModifiedBy>
  <cp:revision>14</cp:revision>
  <dcterms:created xsi:type="dcterms:W3CDTF">2020-12-01T14:11:46Z</dcterms:created>
  <dcterms:modified xsi:type="dcterms:W3CDTF">2020-12-15T15:12:10Z</dcterms:modified>
</cp:coreProperties>
</file>