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E8C67-DD4E-4356-84D1-91683E08F7FB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73E9-C545-4D45-B9C7-B705ED2DC9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7116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E8C67-DD4E-4356-84D1-91683E08F7FB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73E9-C545-4D45-B9C7-B705ED2DC9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0588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E8C67-DD4E-4356-84D1-91683E08F7FB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73E9-C545-4D45-B9C7-B705ED2DC9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6290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E8C67-DD4E-4356-84D1-91683E08F7FB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73E9-C545-4D45-B9C7-B705ED2DC9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9416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E8C67-DD4E-4356-84D1-91683E08F7FB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73E9-C545-4D45-B9C7-B705ED2DC9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678857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E8C67-DD4E-4356-84D1-91683E08F7FB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73E9-C545-4D45-B9C7-B705ED2DC9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4833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E8C67-DD4E-4356-84D1-91683E08F7FB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73E9-C545-4D45-B9C7-B705ED2DC9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2448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E8C67-DD4E-4356-84D1-91683E08F7FB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73E9-C545-4D45-B9C7-B705ED2DC9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448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E8C67-DD4E-4356-84D1-91683E08F7FB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73E9-C545-4D45-B9C7-B705ED2DC9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2148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E8C67-DD4E-4356-84D1-91683E08F7FB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73E9-C545-4D45-B9C7-B705ED2DC9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2565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E8C67-DD4E-4356-84D1-91683E08F7FB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73E9-C545-4D45-B9C7-B705ED2DC9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8204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E8C67-DD4E-4356-84D1-91683E08F7FB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73E9-C545-4D45-B9C7-B705ED2DC9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3056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E8C67-DD4E-4356-84D1-91683E08F7FB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73E9-C545-4D45-B9C7-B705ED2DC9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3881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E8C67-DD4E-4356-84D1-91683E08F7FB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73E9-C545-4D45-B9C7-B705ED2DC9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0446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E8C67-DD4E-4356-84D1-91683E08F7FB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73E9-C545-4D45-B9C7-B705ED2DC9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0228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E8C67-DD4E-4356-84D1-91683E08F7FB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73E9-C545-4D45-B9C7-B705ED2DC9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9278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E8C67-DD4E-4356-84D1-91683E08F7FB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CD373E9-C545-4D45-B9C7-B705ED2DC9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3916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1573" y="897147"/>
            <a:ext cx="7766936" cy="2075387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идактической игры</a:t>
            </a:r>
            <a:b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«Разбери по группам»</a:t>
            </a:r>
            <a:endParaRPr lang="ru-RU" sz="4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 воспитатели:</a:t>
            </a: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группы раннего возраста</a:t>
            </a: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Заречная С.С.</a:t>
            </a: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Халенко И.О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9595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9684" y="518616"/>
            <a:ext cx="10263116" cy="47357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Разбери по группам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об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цветах и о геометрических фигурах, развивать зрительное восприятие, мыслительные операции, внимание.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умений классифицировать предметы по определенным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признакам. Развивать быстроту и ловкость.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детей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прищеплять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прищепки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Обогащать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сенсорный опыт детей 2-3 лет.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мелкую моторику пальцев рук 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детей.</a:t>
            </a:r>
          </a:p>
          <a:p>
            <a:pPr marL="0" indent="0" algn="just">
              <a:buNone/>
            </a:pP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материал: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Фетровые игрушки в виде геометрических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фигур, натянутая веревка на штативах, прищепки.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вариант-Воспитатель предлагает ребенку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отобрать себе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фигуры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определенной формы.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вариант-Воспитатель предлагает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отобрать себе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фигуры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496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609365" cy="1320800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    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Готовим оборудование: Ставим штативы с веревкой и прищепками, выкладываем на стол геометрические фигуры.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7011" y="2419230"/>
            <a:ext cx="4959192" cy="3881437"/>
          </a:xfrm>
        </p:spPr>
      </p:pic>
    </p:spTree>
    <p:extLst>
      <p:ext uri="{BB962C8B-B14F-4D97-AF65-F5344CB8AC3E}">
        <p14:creationId xmlns:p14="http://schemas.microsoft.com/office/powerpoint/2010/main" xmlns="" val="188625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    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начале игры детям предлагаем рассмотреть геометрические фигуры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называем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форму, цвет.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8394" y="2160588"/>
            <a:ext cx="5813910" cy="436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505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776851" cy="1320800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   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этого предлагаем детям выполнить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адание: «Саша собирает все фигуры синего цвета, а Соня зеленого. Дети выбирают и раскладывают фигуры около себя и мы проверяем.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363" y="2456596"/>
            <a:ext cx="5136628" cy="385247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3864" y="2456597"/>
            <a:ext cx="5163402" cy="38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812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763203" cy="1320800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После этого дети по команде «На старт-внимание –марш» берут свои фигуры и бегут к веревке, чтобы прикрепить их прищепками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822" y="2309389"/>
            <a:ext cx="3630268" cy="272270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4561" y="3098041"/>
            <a:ext cx="4503761" cy="33778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6310" y="1702036"/>
            <a:ext cx="4440072" cy="333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40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722260" cy="13208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Побеждает тот ребенок, который быстрее прикрепит фигуры прищепками.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5440" y="1930400"/>
            <a:ext cx="6114161" cy="4585621"/>
          </a:xfrm>
        </p:spPr>
      </p:pic>
    </p:spTree>
    <p:extLst>
      <p:ext uri="{BB962C8B-B14F-4D97-AF65-F5344CB8AC3E}">
        <p14:creationId xmlns:p14="http://schemas.microsoft.com/office/powerpoint/2010/main" xmlns="" val="51195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8905" y="959586"/>
            <a:ext cx="8596668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marL="0" indent="0" algn="ctr">
              <a:buNone/>
            </a:pPr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243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Аспект</Template>
  <TotalTime>58</TotalTime>
  <Words>123</Words>
  <Application>Microsoft Office PowerPoint</Application>
  <PresentationFormat>Произвольный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Аспект</vt:lpstr>
      <vt:lpstr>Мастер-класс  дидактической игры  «Разбери по группам»</vt:lpstr>
      <vt:lpstr>Слайд 2</vt:lpstr>
      <vt:lpstr>      Готовим оборудование: Ставим штативы с веревкой и прищепками, выкладываем на стол геометрические фигуры.</vt:lpstr>
      <vt:lpstr>      В начале игры детям предлагаем рассмотреть геометрические фигуры, называем форму, цвет.</vt:lpstr>
      <vt:lpstr>    После этого предлагаем детям выполнить задание: «Саша собирает все фигуры синего цвета, а Соня зеленого. Дети выбирают и раскладывают фигуры около себя и мы проверяем.</vt:lpstr>
      <vt:lpstr>      После этого дети по команде «На старт-внимание –марш» берут свои фигуры и бегут к веревке, чтобы прикрепить их прищепками</vt:lpstr>
      <vt:lpstr>     Побеждает тот ребенок, который быстрее прикрепит фигуры прищепками.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</dc:creator>
  <cp:lastModifiedBy>Пользователь Windows</cp:lastModifiedBy>
  <cp:revision>9</cp:revision>
  <dcterms:created xsi:type="dcterms:W3CDTF">2020-11-25T19:12:46Z</dcterms:created>
  <dcterms:modified xsi:type="dcterms:W3CDTF">2020-11-30T06:54:45Z</dcterms:modified>
</cp:coreProperties>
</file>