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3" r:id="rId4"/>
    <p:sldId id="264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>
        <p:scale>
          <a:sx n="82" d="100"/>
          <a:sy n="82" d="100"/>
        </p:scale>
        <p:origin x="-2454" y="-7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ibmama.ru/stabilo.htm#2" TargetMode="External"/><Relationship Id="rId2" Type="http://schemas.openxmlformats.org/officeDocument/2006/relationships/hyperlink" Target="https://sibmama.ru/stabilo.htm#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ibmama.ru/stabilo.htm#4" TargetMode="External"/><Relationship Id="rId4" Type="http://schemas.openxmlformats.org/officeDocument/2006/relationships/hyperlink" Target="https://sibmama.ru/stabilo.htm#3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ibmama.info/gr_orech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620687"/>
            <a:ext cx="7632848" cy="2232249"/>
          </a:xfrm>
        </p:spPr>
        <p:txBody>
          <a:bodyPr>
            <a:normAutofit fontScale="90000"/>
          </a:bodyPr>
          <a:lstStyle/>
          <a:p>
            <a:r>
              <a:rPr lang="ru-RU" sz="32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</a:t>
            </a:r>
            <a:r>
              <a:rPr lang="ru-RU" sz="32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cap="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</a:t>
            </a:r>
            <a:r>
              <a:rPr lang="ru-RU" sz="32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КРУПНОЙ МОТОРИКИ РЕБЕНКА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cap="all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Крупная моторика и развитие мелкой моторики. Как гармонично развивать ребенка, почему важна крупная, а не только мелкая моторика у детей дошкольного возраста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32" y="1772816"/>
            <a:ext cx="8136904" cy="508518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211960" y="5228038"/>
            <a:ext cx="44765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дополнительного образования </a:t>
            </a:r>
            <a:r>
              <a:rPr lang="ru-RU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Косинова</a:t>
            </a:r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М. А</a:t>
            </a:r>
            <a:r>
              <a:rPr lang="ru-RU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65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56084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Комплексы упражнений для развития крупной моторики от педагога дополнительного образования по хореографии</a:t>
            </a:r>
            <a:br>
              <a:rPr lang="ru-RU" sz="2200" dirty="0" smtClean="0"/>
            </a:b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dirty="0"/>
          </a:p>
        </p:txBody>
      </p:sp>
      <p:pic>
        <p:nvPicPr>
          <p:cNvPr id="4" name="Рисунок 3" descr="Крупная моторика и развитие мелкой моторики. Как гармонично развивать ребенка, почему важна крупная, а не только мелкая моторика у детей дошкольного возраста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7776864" cy="51845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8643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6940624" cy="836712"/>
          </a:xfrm>
        </p:spPr>
        <p:txBody>
          <a:bodyPr>
            <a:normAutofit/>
          </a:bodyPr>
          <a:lstStyle/>
          <a:p>
            <a:r>
              <a:rPr lang="ru-RU" sz="2000" dirty="0"/>
              <a:t>Упражнения для головы, рук и плечевого пояса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7156648" cy="5544616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endParaRPr lang="ru-RU" dirty="0"/>
          </a:p>
          <a:p>
            <a:pPr lvl="0"/>
            <a:r>
              <a:rPr lang="ru-RU" dirty="0"/>
              <a:t>Приподнимание головы, из положения лежа на спине.</a:t>
            </a:r>
          </a:p>
          <a:p>
            <a:pPr lvl="0"/>
            <a:r>
              <a:rPr lang="ru-RU" dirty="0"/>
              <a:t>Наклоны головы в левую и правую стороны, а затем вперед и назад.</a:t>
            </a:r>
          </a:p>
          <a:p>
            <a:pPr lvl="0"/>
            <a:r>
              <a:rPr lang="ru-RU" dirty="0"/>
              <a:t>Движения головой по кругу.</a:t>
            </a:r>
          </a:p>
          <a:p>
            <a:pPr lvl="0"/>
            <a:r>
              <a:rPr lang="ru-RU" dirty="0"/>
              <a:t>Плавные движения руками вперед, вверх, в стороны.</a:t>
            </a:r>
          </a:p>
          <a:p>
            <a:pPr lvl="0"/>
            <a:r>
              <a:rPr lang="ru-RU" dirty="0"/>
              <a:t>Перемещение предметов из одной руки в другую перед грудью, над головой, за спиной.</a:t>
            </a:r>
          </a:p>
          <a:p>
            <a:pPr lvl="0"/>
            <a:r>
              <a:rPr lang="ru-RU" dirty="0"/>
              <a:t>Соединение рук перед грудью и за спиной.</a:t>
            </a:r>
          </a:p>
          <a:p>
            <a:pPr lvl="0"/>
            <a:r>
              <a:rPr lang="ru-RU" dirty="0"/>
              <a:t>Поднимание и опускание плеч.</a:t>
            </a:r>
          </a:p>
          <a:p>
            <a:pPr lvl="0"/>
            <a:r>
              <a:rPr lang="ru-RU" dirty="0"/>
              <a:t>Выполнение движений плечами и руками по кругу.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5042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889844"/>
            <a:ext cx="7416824" cy="44319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Упражнения для туловища</a:t>
            </a:r>
            <a:endParaRPr lang="ru-RU" sz="2400" dirty="0"/>
          </a:p>
          <a:p>
            <a:pPr lvl="0"/>
            <a:endParaRPr lang="ru-RU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Повороты </a:t>
            </a:r>
            <a:r>
              <a:rPr lang="ru-RU" sz="2000" dirty="0"/>
              <a:t>туловища в левую и правую стороны.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Наклоны вперед.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В положении лежа выполнение поворотов туловища в стороны (можно за перемещающейся игрушкой).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Лежа на спине, одновременный подъем и опускание обеих ног.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Движение ногами аналогично езде на велосипеде.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Лежа на спине одновременно поднимать и опускать обе руки.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Лежа на спине, одновременно поднимать руки и ноги.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Лежа на спине, выполнять перекрестные движения руками и ногами.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4245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 чем часто забывают </a:t>
            </a:r>
            <a:r>
              <a:rPr lang="ru-RU" dirty="0" smtClean="0"/>
              <a:t>мамы?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0070C0"/>
          </a:solidFill>
        </p:spPr>
        <p:txBody>
          <a:bodyPr/>
          <a:lstStyle/>
          <a:p>
            <a:pPr lvl="0"/>
            <a:r>
              <a:rPr lang="ru-RU" b="1" i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Вы </a:t>
            </a:r>
            <a:r>
              <a:rPr lang="ru-RU" b="1" i="1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знаете, что крупная моторика развивается раньше мелкой?</a:t>
            </a:r>
            <a:endParaRPr lang="ru-RU" b="1" dirty="0"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1" i="1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Как развивать крупную моторику</a:t>
            </a:r>
            <a:endParaRPr lang="ru-RU" b="1" dirty="0"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1" i="1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Не приучайте ребенка лениться! Почему не развивается крупная моторика</a:t>
            </a:r>
            <a:endParaRPr lang="ru-RU" b="1" dirty="0"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1" i="1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Комплекс упражнений для развития крупной моторики</a:t>
            </a:r>
            <a:endParaRPr lang="ru-RU" b="1" dirty="0"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0966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0192" y="332656"/>
            <a:ext cx="648072" cy="5760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20688"/>
            <a:ext cx="7084640" cy="583504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мамы знают о том, как важно развивать мелкую моторику у детей: с первых месяцев жизни они начинают давать малышам в ручки мелкие предметы, шьют замысловатые коврики и игрушки, детям постарше предлагают поиграть с крупой. На нашем сайте вы тоже можете найти множество полезных рекомендаций на этот счет, например, рассказ об использовании 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грецких орехов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для развития мелкой моторики (что, кстати, гораздо практичнее, чем игры с крупой, которые заканчиваются генеральной уборкой).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Считается, что после таких занятий дети легко обучатся рисовать, лепить и, главное, красиво писать. Однако не всегда им надеждам суждено сбыться: занимались-занимались с ребенком, а он пишет, как курица лапой... Обидно!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6266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691680" y="548680"/>
            <a:ext cx="144016" cy="1440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/>
              <a:t>А дело в том, что уделяя столько внимания мелкой моторике, родители забывают про крупную: основная нагрузка у первоклассников приходится не на кисть, а на верхний плечевой пояс. </a:t>
            </a:r>
            <a:r>
              <a:rPr lang="ru-RU" b="1" dirty="0" smtClean="0"/>
              <a:t> </a:t>
            </a:r>
            <a:r>
              <a:rPr lang="ru-RU" b="1" dirty="0"/>
              <a:t>В</a:t>
            </a:r>
            <a:r>
              <a:rPr lang="ru-RU" b="1" dirty="0" smtClean="0"/>
              <a:t>ажно </a:t>
            </a:r>
            <a:r>
              <a:rPr lang="ru-RU" b="1" dirty="0"/>
              <a:t>развивать не только мелкую, но и крупную моторику ребенка.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8432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268760"/>
            <a:ext cx="6940624" cy="1942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/>
              <a:t>Крупная моторика развивается раньше </a:t>
            </a:r>
            <a:r>
              <a:rPr lang="ru-RU" sz="2700" dirty="0" smtClean="0"/>
              <a:t>мелкой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i="1" dirty="0" smtClean="0"/>
              <a:t>”</a:t>
            </a:r>
            <a:r>
              <a:rPr lang="ru-RU" b="1" i="1" dirty="0"/>
              <a:t> Крупная моторика, то есть движения крупных мышц тела, развивается гораздо раньше мелкой. Это основа, на которую впоследствии накладываются более сложные и тонкие движения мелкой моторики.</a:t>
            </a:r>
            <a:endParaRPr lang="ru-RU" dirty="0"/>
          </a:p>
          <a:p>
            <a:r>
              <a:rPr lang="ru-RU" dirty="0"/>
              <a:t>Развитие мышц, начинается вскоре после рождения ребенка. Сначала развиваются мышцы, отвечающие за движения глаз, потом за повороты головой и кроха может удерживать, а затем и вращать головой. Потом развитие мышц постепенно опускается вниз: плечи и руки (ребенок поднимается на локтях), туловище (малыш осваивает повороты со спины на живот и наоборот), ноги (садиться, ползает и идет, наклоняется, прыгает). И все это крупная моторика - без нее ребенку будет невозможно выполнять какие-либо мелкие движения. Трудно научиться держать ложку или вилку, карандаш или ручку, если мышцы руки слабы. Более того, развитие крупной моторики содействует речевому развитию, формирует взаимодействие между полушариями мозга.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4772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-675456"/>
            <a:ext cx="7488832" cy="1368152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Как развивать крупную моторику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7992888" cy="4176464"/>
          </a:xfrm>
        </p:spPr>
        <p:txBody>
          <a:bodyPr>
            <a:normAutofit fontScale="25000" lnSpcReduction="20000"/>
          </a:bodyPr>
          <a:lstStyle/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осуществляется развитие крупной моторики у дошкольников? Существует большое количество разнообразных игр и упражнений.</a:t>
            </a:r>
          </a:p>
          <a:p>
            <a:pPr lvl="0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Первое и самое простое – это  зарядка. Выполнение всевозможных упражнений на повороты и наклоны, хождение на носках и пятках, махи и приседания, прыжки и скрещивания рук помогают научиться 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контролировать свое тело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Используйте мяч: его можно катать, бросать и ловить, с ним можно приседать, наклоняться.</a:t>
            </a:r>
          </a:p>
          <a:p>
            <a:pPr lvl="0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со скакалкой, а также игры на бросание и попадание в цель, кольца, игра в городки,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дартс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помогут в развитии 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внимательности и координации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движений.</a:t>
            </a:r>
          </a:p>
          <a:p>
            <a:pPr lvl="0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танцами, езда на велосипеде и самокате, роликах и коньках — и это все способствует 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укреплению мышечного аппарата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ребенка.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развития крупной моторики ребенка хорошо подойдут и упражнения на зеркальное копирование движений взрослого. Это позволит в игровой и веселой форме развить реакцию и научиться чувствовать свое тело .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Кстати, не только упражнения развивают крупную моторику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6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” Научиться владеть своим телом и развивать общую моторику в дошколят можно и приобщая их к домашнему труду. Протереть пыль, пропылесосить, подмести веником или помыть пол, помыть посуду, полить цветы, развесить постиранное белье на веревочку — все это просто, когда давно научился, а для ребенка это будет отличной тренировкой крупных мышц.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при этом он будет чувствовать себя взрослым, потому что не тренируется, а как мама и папа выполняет взрослые дела.</a:t>
            </a:r>
          </a:p>
          <a:p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приучайте ребенка лениться! </a:t>
            </a:r>
            <a:endParaRPr lang="ru-RU" sz="6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развивается крупная моторика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 descr="Крупная моторика и развитие мелкой моторики. Как гармонично развивать ребенка, почему важна крупная, а не только мелкая моторика у детей дошкольного возраста 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725144"/>
            <a:ext cx="3743072" cy="23136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87951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</TotalTime>
  <Words>217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Методические рекомендации по РАЗВИТИю КРУПНОЙ МОТОРИКИ РЕБЕНКА   </vt:lpstr>
      <vt:lpstr> Комплексы упражнений для развития крупной моторики от педагога дополнительного образования по хореографии </vt:lpstr>
      <vt:lpstr>Упражнения для головы, рук и плечевого пояса </vt:lpstr>
      <vt:lpstr>Презентация PowerPoint</vt:lpstr>
      <vt:lpstr>О чем часто забывают мамы? </vt:lpstr>
      <vt:lpstr>Презентация PowerPoint</vt:lpstr>
      <vt:lpstr>Презентация PowerPoint</vt:lpstr>
      <vt:lpstr>Крупная моторика развивается раньше мелкой</vt:lpstr>
      <vt:lpstr>Как развивать крупную моторику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рекомендации по РАЗВИТИю КРУПНОЙ МОТОРИКИ РЕБЕНКА   </dc:title>
  <dc:creator>Администратор</dc:creator>
  <cp:lastModifiedBy>Пользователь Windows</cp:lastModifiedBy>
  <cp:revision>3</cp:revision>
  <dcterms:created xsi:type="dcterms:W3CDTF">2020-11-24T21:54:15Z</dcterms:created>
  <dcterms:modified xsi:type="dcterms:W3CDTF">2020-11-24T22:17:44Z</dcterms:modified>
</cp:coreProperties>
</file>