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54" autoAdjust="0"/>
    <p:restoredTop sz="94660"/>
  </p:normalViewPr>
  <p:slideViewPr>
    <p:cSldViewPr>
      <p:cViewPr varScale="1">
        <p:scale>
          <a:sx n="76" d="100"/>
          <a:sy n="76" d="100"/>
        </p:scale>
        <p:origin x="-90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Краснояружский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детский сад «Солнечный»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28736"/>
            <a:ext cx="8060432" cy="50966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Авторское пособие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развитие мелкой моторики рук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Умелые ручки» </a:t>
            </a:r>
            <a:endParaRPr lang="ru-RU" sz="28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Подготовили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Томаровщенко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Л.В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., Усачева 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Л.Е.</a:t>
            </a:r>
          </a:p>
        </p:txBody>
      </p:sp>
    </p:spTree>
    <p:extLst>
      <p:ext uri="{BB962C8B-B14F-4D97-AF65-F5344CB8AC3E}">
        <p14:creationId xmlns:p14="http://schemas.microsoft.com/office/powerpoint/2010/main" xmlns="" val="10774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Viber\veselyie-rebyata-shablon-prevyu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43" y="0"/>
            <a:ext cx="9024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Представляем 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вашему </a:t>
            </a:r>
            <a:r>
              <a:rPr lang="ru-RU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вниманию 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пособие, которое </a:t>
            </a:r>
            <a:r>
              <a:rPr lang="ru-RU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можно сделать своими руками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268760"/>
            <a:ext cx="6034617" cy="5318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109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Viber\veselyie-rebyata-shablon-prevyu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Здесь можно поиграть в пальчиковые игры</a:t>
            </a:r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F:\фото с мелкой моторикой\20201111_1400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82011"/>
            <a:ext cx="5242529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Viber\IMG-c68b3edcc207d5ca4f612a6d1c3096e7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3" y="3885069"/>
            <a:ext cx="5016213" cy="29729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2814259"/>
            <a:ext cx="4104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 «Деревья»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развитие мелкой моторики, координации движений пальцев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рук.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Ход гимнастики.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Здравствуй, лес, (Поднять обе руки ладонями к себе, широко расставить пальцы.)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Дремучий лес,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Полный сказок и чудес!</a:t>
            </a:r>
          </a:p>
        </p:txBody>
      </p:sp>
    </p:spTree>
    <p:extLst>
      <p:ext uri="{BB962C8B-B14F-4D97-AF65-F5344CB8AC3E}">
        <p14:creationId xmlns:p14="http://schemas.microsoft.com/office/powerpoint/2010/main" xmlns="" val="313640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с пробками</a:t>
            </a:r>
            <a:endParaRPr lang="ru-RU" sz="32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F:\фото с мелкой моторикой\20201111_1359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8094" y="908720"/>
            <a:ext cx="3384376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Viber\IMG-6bdf7b069d67f70fd7f6a8ef1f337ccc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8034" y="3861048"/>
            <a:ext cx="3924436" cy="24688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47764" y="1500804"/>
            <a:ext cx="29703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«Найди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лишнюю пробку»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развивать моторику пальцев рук. Учить различать и называть цвета,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Называть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величину (большой, маленький), форма (круг), формирование умения чередовать предметы по цвету,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Средства: пробки разного цвета и размера.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Ход игры.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должны выложить пробки по цвету. Определить размер и убрать лишние пробки. При этом называя цвет и размер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753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с </a:t>
            </a:r>
            <a:r>
              <a:rPr lang="ru-R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резинками</a:t>
            </a:r>
          </a:p>
        </p:txBody>
      </p:sp>
      <p:pic>
        <p:nvPicPr>
          <p:cNvPr id="4099" name="Picture 3" descr="F:\Viber\IMG-67df28f2c714f07a74f7381142980aca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3528392" cy="27569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фото с мелкой моторикой\20201111_1359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049" y="1124744"/>
            <a:ext cx="3600400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720840"/>
            <a:ext cx="34381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«Соедини по цвету и форме»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 рук, концентрации внимания, координации движений. Эта игра также позволяет ребёнку тренироваться в сопоставлении и различении цветов.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Материал: пуговицы разной величины и цвета, резинки.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Ход игры: Предложить ребёнку самому соединить по цвету. Для этого он должен надеть на одну пуговицу резинку и зацепить другую такую же по цвету или форме . </a:t>
            </a:r>
          </a:p>
        </p:txBody>
      </p:sp>
    </p:spTree>
    <p:extLst>
      <p:ext uri="{BB962C8B-B14F-4D97-AF65-F5344CB8AC3E}">
        <p14:creationId xmlns:p14="http://schemas.microsoft.com/office/powerpoint/2010/main" xmlns="" val="35030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59" y="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F:\фото с мелкой моторикой\20201111_14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8364"/>
            <a:ext cx="3600400" cy="2461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329032"/>
            <a:ext cx="3611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Игра с пуговицами 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391041"/>
            <a:ext cx="30060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«Пуговки-застежки». 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развивать мелкую моторику рук, развивать  внимание, восприятие цвета, изучение геометрических фигур.  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Ход игры.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панно нашиты пуговицы разного цвета. Затем на панно размером чуть больше, чем пуговицы,  в разных фигурах сделаны  прорези для застежек. Застигнуть на пуговицы фигуры.</a:t>
            </a:r>
          </a:p>
        </p:txBody>
      </p:sp>
      <p:pic>
        <p:nvPicPr>
          <p:cNvPr id="5124" name="Picture 4" descr="F:\Viber\IMG-6bbb9b7fd758eb593d0c8a25f22368b2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816424" cy="28803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12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" y="51344"/>
            <a:ext cx="9247515" cy="692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1196752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7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F:\Viber\__20130406_187879938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90774"/>
            <a:ext cx="309168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48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292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МБДОУ «Краснояружский детский сад «Солнечный»</vt:lpstr>
      <vt:lpstr>Представляем вашему вниманию пособие, которое можно сделать своими руками</vt:lpstr>
      <vt:lpstr>Здесь можно поиграть в пальчиковые игры</vt:lpstr>
      <vt:lpstr>Игры с пробками</vt:lpstr>
      <vt:lpstr>Игры с резинками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19</cp:revision>
  <dcterms:created xsi:type="dcterms:W3CDTF">2020-11-11T16:05:02Z</dcterms:created>
  <dcterms:modified xsi:type="dcterms:W3CDTF">2020-11-12T13:03:24Z</dcterms:modified>
</cp:coreProperties>
</file>