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E8AF3-CCB4-4093-9FF1-B44490D8CC55}" type="doc">
      <dgm:prSet loTypeId="urn:microsoft.com/office/officeart/2005/8/layout/p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66C5D7-4FAC-4655-B2A4-0B099CF7EE3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Диагностическое 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48778-A7EF-4D10-A31F-B418D254ADDB}" type="parTrans" cxnId="{74628E77-79CF-46C7-97D9-61C9655DF371}">
      <dgm:prSet/>
      <dgm:spPr/>
      <dgm:t>
        <a:bodyPr/>
        <a:lstStyle/>
        <a:p>
          <a:endParaRPr lang="ru-RU"/>
        </a:p>
      </dgm:t>
    </dgm:pt>
    <dgm:pt modelId="{821DDC0D-5157-4EB2-A29B-6FEC3F8FC36A}" type="sibTrans" cxnId="{74628E77-79CF-46C7-97D9-61C9655DF371}">
      <dgm:prSet/>
      <dgm:spPr/>
      <dgm:t>
        <a:bodyPr/>
        <a:lstStyle/>
        <a:p>
          <a:endParaRPr lang="ru-RU"/>
        </a:p>
      </dgm:t>
    </dgm:pt>
    <dgm:pt modelId="{C13AB615-FF72-4AC9-9A4C-FB5FAA4CFE4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представлений о сенсорных эталонах и пространственной ориентации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9C0A6-1F3F-4B68-B2C0-32DCBC55D8B0}" type="parTrans" cxnId="{2FBCAA4A-A10D-4E4A-968F-7628F0ADBD05}">
      <dgm:prSet/>
      <dgm:spPr/>
      <dgm:t>
        <a:bodyPr/>
        <a:lstStyle/>
        <a:p>
          <a:endParaRPr lang="ru-RU"/>
        </a:p>
      </dgm:t>
    </dgm:pt>
    <dgm:pt modelId="{4C53B680-25F0-47E5-B4D6-7ADE16762EF7}" type="sibTrans" cxnId="{2FBCAA4A-A10D-4E4A-968F-7628F0ADBD05}">
      <dgm:prSet/>
      <dgm:spPr/>
      <dgm:t>
        <a:bodyPr/>
        <a:lstStyle/>
        <a:p>
          <a:endParaRPr lang="ru-RU"/>
        </a:p>
      </dgm:t>
    </dgm:pt>
    <dgm:pt modelId="{621700FD-65BF-4882-A94B-7C1E6E025A3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Коррекционное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87309-4478-4861-927C-28FC8A24F2E1}" type="parTrans" cxnId="{695A7137-54A7-4F45-AA2D-49ABB1A6DE2F}">
      <dgm:prSet/>
      <dgm:spPr/>
      <dgm:t>
        <a:bodyPr/>
        <a:lstStyle/>
        <a:p>
          <a:endParaRPr lang="ru-RU"/>
        </a:p>
      </dgm:t>
    </dgm:pt>
    <dgm:pt modelId="{8EB5AE65-7A4C-4E49-BD07-77AC93CAE1E8}" type="sibTrans" cxnId="{695A7137-54A7-4F45-AA2D-49ABB1A6DE2F}">
      <dgm:prSet/>
      <dgm:spPr/>
      <dgm:t>
        <a:bodyPr/>
        <a:lstStyle/>
        <a:p>
          <a:endParaRPr lang="ru-RU"/>
        </a:p>
      </dgm:t>
    </dgm:pt>
    <dgm:pt modelId="{05AEA502-C03E-4440-8259-74AD6AAFF64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Закрепление представлений о сенсорных эталонах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277BB-D015-4189-BF82-62467221E538}" type="parTrans" cxnId="{CC3A5424-88A9-4A60-B2E4-81D9EEABFED4}">
      <dgm:prSet/>
      <dgm:spPr/>
      <dgm:t>
        <a:bodyPr/>
        <a:lstStyle/>
        <a:p>
          <a:endParaRPr lang="ru-RU"/>
        </a:p>
      </dgm:t>
    </dgm:pt>
    <dgm:pt modelId="{B5E2DDBB-76D3-4BEF-A93A-33F6A157DB15}" type="sibTrans" cxnId="{CC3A5424-88A9-4A60-B2E4-81D9EEABFED4}">
      <dgm:prSet/>
      <dgm:spPr/>
      <dgm:t>
        <a:bodyPr/>
        <a:lstStyle/>
        <a:p>
          <a:endParaRPr lang="ru-RU"/>
        </a:p>
      </dgm:t>
    </dgm:pt>
    <dgm:pt modelId="{169BDC7E-2674-4192-B6A2-3346B0CF651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Общеразвивающее 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299E2-FB97-4463-8694-05C478114F09}" type="parTrans" cxnId="{E226059D-DBC8-4F0C-B1C8-48B258A25DDF}">
      <dgm:prSet/>
      <dgm:spPr/>
      <dgm:t>
        <a:bodyPr/>
        <a:lstStyle/>
        <a:p>
          <a:endParaRPr lang="ru-RU"/>
        </a:p>
      </dgm:t>
    </dgm:pt>
    <dgm:pt modelId="{1EE12AE9-D5F9-424E-AE7E-5DAABCAAD060}" type="sibTrans" cxnId="{E226059D-DBC8-4F0C-B1C8-48B258A25DDF}">
      <dgm:prSet/>
      <dgm:spPr/>
      <dgm:t>
        <a:bodyPr/>
        <a:lstStyle/>
        <a:p>
          <a:endParaRPr lang="ru-RU"/>
        </a:p>
      </dgm:t>
    </dgm:pt>
    <dgm:pt modelId="{0C37D675-6D09-43E5-8D15-886EE13F49B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и упражнения в режимных моментах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BF058-9399-463B-95FF-EAE421F09E59}" type="parTrans" cxnId="{8493430D-2D0E-4562-BEFE-283B023A1F47}">
      <dgm:prSet/>
      <dgm:spPr/>
      <dgm:t>
        <a:bodyPr/>
        <a:lstStyle/>
        <a:p>
          <a:endParaRPr lang="ru-RU"/>
        </a:p>
      </dgm:t>
    </dgm:pt>
    <dgm:pt modelId="{1F051F1A-5F82-4132-9451-DB384A5B4E08}" type="sibTrans" cxnId="{8493430D-2D0E-4562-BEFE-283B023A1F47}">
      <dgm:prSet/>
      <dgm:spPr/>
      <dgm:t>
        <a:bodyPr/>
        <a:lstStyle/>
        <a:p>
          <a:endParaRPr lang="ru-RU"/>
        </a:p>
      </dgm:t>
    </dgm:pt>
    <dgm:pt modelId="{048B3AEC-2E04-44FA-8A72-0C2C760E47D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 использовать речь (для неговорящих – жесты) в игровых ситуациях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13EBF-5CD1-4986-ADF2-CBF54C00EDF0}" type="parTrans" cxnId="{CD6BB97A-6091-4B31-8488-5359028ABA6D}">
      <dgm:prSet/>
      <dgm:spPr/>
      <dgm:t>
        <a:bodyPr/>
        <a:lstStyle/>
        <a:p>
          <a:endParaRPr lang="ru-RU"/>
        </a:p>
      </dgm:t>
    </dgm:pt>
    <dgm:pt modelId="{0359BAF4-86F1-4AC3-BCCC-D1CFE29AC0E3}" type="sibTrans" cxnId="{CD6BB97A-6091-4B31-8488-5359028ABA6D}">
      <dgm:prSet/>
      <dgm:spPr/>
      <dgm:t>
        <a:bodyPr/>
        <a:lstStyle/>
        <a:p>
          <a:endParaRPr lang="ru-RU"/>
        </a:p>
      </dgm:t>
    </dgm:pt>
    <dgm:pt modelId="{1AA1D4D7-772B-4697-8419-3BB8BE50F39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в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физминутке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«Этот пальчик..»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45775-D8B1-4CDA-BE8F-61FB6D09B218}" type="parTrans" cxnId="{AD8893A6-2F71-4AD3-B9B7-5B34A803FE09}">
      <dgm:prSet/>
      <dgm:spPr/>
      <dgm:t>
        <a:bodyPr/>
        <a:lstStyle/>
        <a:p>
          <a:endParaRPr lang="ru-RU"/>
        </a:p>
      </dgm:t>
    </dgm:pt>
    <dgm:pt modelId="{A1DE0989-46C0-466E-A33A-20F7E16EB659}" type="sibTrans" cxnId="{AD8893A6-2F71-4AD3-B9B7-5B34A803FE09}">
      <dgm:prSet/>
      <dgm:spPr/>
      <dgm:t>
        <a:bodyPr/>
        <a:lstStyle/>
        <a:p>
          <a:endParaRPr lang="ru-RU"/>
        </a:p>
      </dgm:t>
    </dgm:pt>
    <dgm:pt modelId="{BFC4029C-719C-4DC8-A363-A15979DE79F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и упражнения с пособием в соответствием с задачами занятия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FB322-2324-40E3-A99A-1C0CCAAA05FB}" type="parTrans" cxnId="{0612F3B5-559F-47D5-8D88-661DE13D3A1F}">
      <dgm:prSet/>
      <dgm:spPr/>
      <dgm:t>
        <a:bodyPr/>
        <a:lstStyle/>
        <a:p>
          <a:endParaRPr lang="ru-RU"/>
        </a:p>
      </dgm:t>
    </dgm:pt>
    <dgm:pt modelId="{D1D42760-4A05-40F6-B800-0F822780DB01}" type="sibTrans" cxnId="{0612F3B5-559F-47D5-8D88-661DE13D3A1F}">
      <dgm:prSet/>
      <dgm:spPr/>
      <dgm:t>
        <a:bodyPr/>
        <a:lstStyle/>
        <a:p>
          <a:endParaRPr lang="ru-RU"/>
        </a:p>
      </dgm:t>
    </dgm:pt>
    <dgm:pt modelId="{17F37132-78AB-4FD4-AF2D-A903FDC9415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Использования пособия в досуговой деятельности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11B12-2F39-4D09-94BF-E461848212E9}" type="parTrans" cxnId="{23A6A048-F04B-45A6-91C8-56ED9E5AB9FA}">
      <dgm:prSet/>
      <dgm:spPr/>
      <dgm:t>
        <a:bodyPr/>
        <a:lstStyle/>
        <a:p>
          <a:endParaRPr lang="ru-RU"/>
        </a:p>
      </dgm:t>
    </dgm:pt>
    <dgm:pt modelId="{91CFD2CA-9A68-474A-A46F-72D886788657}" type="sibTrans" cxnId="{23A6A048-F04B-45A6-91C8-56ED9E5AB9FA}">
      <dgm:prSet/>
      <dgm:spPr/>
      <dgm:t>
        <a:bodyPr/>
        <a:lstStyle/>
        <a:p>
          <a:endParaRPr lang="ru-RU"/>
        </a:p>
      </dgm:t>
    </dgm:pt>
    <dgm:pt modelId="{C7B114D1-6742-47ED-8A37-9EBB48597A93}" type="pres">
      <dgm:prSet presAssocID="{907E8AF3-CCB4-4093-9FF1-B44490D8CC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4D5FE-DDBA-4581-B6ED-FEFB57186AE4}" type="pres">
      <dgm:prSet presAssocID="{6F66C5D7-4FAC-4655-B2A4-0B099CF7EE36}" presName="compNode" presStyleCnt="0"/>
      <dgm:spPr/>
    </dgm:pt>
    <dgm:pt modelId="{F7CC9ECE-227D-4307-9F87-101ABC9171E6}" type="pres">
      <dgm:prSet presAssocID="{6F66C5D7-4FAC-4655-B2A4-0B099CF7EE36}" presName="pictRect" presStyleLbl="node1" presStyleIdx="0" presStyleCnt="3" custLinFactNeighborX="4612" custLinFactNeighborY="-503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56AA402-D249-4058-AEF7-B5A80820FDEE}" type="pres">
      <dgm:prSet presAssocID="{6F66C5D7-4FAC-4655-B2A4-0B099CF7EE36}" presName="textRect" presStyleLbl="revTx" presStyleIdx="0" presStyleCnt="3" custLinFactNeighborX="4611" custLinFactNeighborY="-6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44643-F532-4D83-9C6E-7235378930B3}" type="pres">
      <dgm:prSet presAssocID="{821DDC0D-5157-4EB2-A29B-6FEC3F8FC3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37B473-048E-4161-B178-CBCC4118A75E}" type="pres">
      <dgm:prSet presAssocID="{621700FD-65BF-4882-A94B-7C1E6E025A3C}" presName="compNode" presStyleCnt="0"/>
      <dgm:spPr/>
    </dgm:pt>
    <dgm:pt modelId="{F94D8F34-C072-4E6B-A0F9-DF73D3311D68}" type="pres">
      <dgm:prSet presAssocID="{621700FD-65BF-4882-A94B-7C1E6E025A3C}" presName="pictRect" presStyleLbl="node1" presStyleIdx="1" presStyleCnt="3" custLinFactNeighborX="577" custLinFactNeighborY="-503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F6AAD5F-B58D-4B48-940B-BE0EE6BEE8C1}" type="pres">
      <dgm:prSet presAssocID="{621700FD-65BF-4882-A94B-7C1E6E025A3C}" presName="textRect" presStyleLbl="revTx" presStyleIdx="1" presStyleCnt="3" custLinFactNeighborX="1152" custLinFactNeighborY="-65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B36B3-A51A-4AE3-B781-09B6ADBC5907}" type="pres">
      <dgm:prSet presAssocID="{8EB5AE65-7A4C-4E49-BD07-77AC93CAE1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E0294A-44C3-4598-8546-A7CC0959111F}" type="pres">
      <dgm:prSet presAssocID="{169BDC7E-2674-4192-B6A2-3346B0CF651C}" presName="compNode" presStyleCnt="0"/>
      <dgm:spPr/>
    </dgm:pt>
    <dgm:pt modelId="{D8F0EEE0-998A-42D1-9EE2-6BF18893D21D}" type="pres">
      <dgm:prSet presAssocID="{169BDC7E-2674-4192-B6A2-3346B0CF651C}" presName="pictRect" presStyleLbl="node1" presStyleIdx="2" presStyleCnt="3" custLinFactNeighborX="63" custLinFactNeighborY="-5033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7199B55B-96D0-4ACA-82A4-351F53B07C61}" type="pres">
      <dgm:prSet presAssocID="{169BDC7E-2674-4192-B6A2-3346B0CF651C}" presName="textRect" presStyleLbl="revTx" presStyleIdx="2" presStyleCnt="3" custLinFactNeighborX="63" custLinFactNeighborY="-60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BB97A-6091-4B31-8488-5359028ABA6D}" srcId="{6F66C5D7-4FAC-4655-B2A4-0B099CF7EE36}" destId="{048B3AEC-2E04-44FA-8A72-0C2C760E47DB}" srcOrd="1" destOrd="0" parTransId="{2CF13EBF-5CD1-4986-ADF2-CBF54C00EDF0}" sibTransId="{0359BAF4-86F1-4AC3-BCCC-D1CFE29AC0E3}"/>
    <dgm:cxn modelId="{23A6A048-F04B-45A6-91C8-56ED9E5AB9FA}" srcId="{169BDC7E-2674-4192-B6A2-3346B0CF651C}" destId="{17F37132-78AB-4FD4-AF2D-A903FDC94156}" srcOrd="1" destOrd="0" parTransId="{39C11B12-2F39-4D09-94BF-E461848212E9}" sibTransId="{91CFD2CA-9A68-474A-A46F-72D886788657}"/>
    <dgm:cxn modelId="{AE625A48-18E8-4F0F-A41B-1767FAB1F922}" type="presOf" srcId="{6F66C5D7-4FAC-4655-B2A4-0B099CF7EE36}" destId="{356AA402-D249-4058-AEF7-B5A80820FDEE}" srcOrd="0" destOrd="0" presId="urn:microsoft.com/office/officeart/2005/8/layout/pList1"/>
    <dgm:cxn modelId="{8493430D-2D0E-4562-BEFE-283B023A1F47}" srcId="{169BDC7E-2674-4192-B6A2-3346B0CF651C}" destId="{0C37D675-6D09-43E5-8D15-886EE13F49B2}" srcOrd="0" destOrd="0" parTransId="{B9EBF058-9399-463B-95FF-EAE421F09E59}" sibTransId="{1F051F1A-5F82-4132-9451-DB384A5B4E08}"/>
    <dgm:cxn modelId="{B95E2A55-FE5D-433A-98A5-718D30A97FDB}" type="presOf" srcId="{821DDC0D-5157-4EB2-A29B-6FEC3F8FC36A}" destId="{F3544643-F532-4D83-9C6E-7235378930B3}" srcOrd="0" destOrd="0" presId="urn:microsoft.com/office/officeart/2005/8/layout/pList1"/>
    <dgm:cxn modelId="{CC3A5424-88A9-4A60-B2E4-81D9EEABFED4}" srcId="{621700FD-65BF-4882-A94B-7C1E6E025A3C}" destId="{05AEA502-C03E-4440-8259-74AD6AAFF648}" srcOrd="0" destOrd="0" parTransId="{CEE277BB-D015-4189-BF82-62467221E538}" sibTransId="{B5E2DDBB-76D3-4BEF-A93A-33F6A157DB15}"/>
    <dgm:cxn modelId="{37774E8B-0C69-4518-B692-9BC893754676}" type="presOf" srcId="{621700FD-65BF-4882-A94B-7C1E6E025A3C}" destId="{7F6AAD5F-B58D-4B48-940B-BE0EE6BEE8C1}" srcOrd="0" destOrd="0" presId="urn:microsoft.com/office/officeart/2005/8/layout/pList1"/>
    <dgm:cxn modelId="{0612F3B5-559F-47D5-8D88-661DE13D3A1F}" srcId="{621700FD-65BF-4882-A94B-7C1E6E025A3C}" destId="{BFC4029C-719C-4DC8-A363-A15979DE79FB}" srcOrd="2" destOrd="0" parTransId="{982FB322-2324-40E3-A99A-1C0CCAAA05FB}" sibTransId="{D1D42760-4A05-40F6-B800-0F822780DB01}"/>
    <dgm:cxn modelId="{F2A35791-0EC6-40CA-A5B8-974A0698FCC9}" type="presOf" srcId="{BFC4029C-719C-4DC8-A363-A15979DE79FB}" destId="{7F6AAD5F-B58D-4B48-940B-BE0EE6BEE8C1}" srcOrd="0" destOrd="3" presId="urn:microsoft.com/office/officeart/2005/8/layout/pList1"/>
    <dgm:cxn modelId="{AD8893A6-2F71-4AD3-B9B7-5B34A803FE09}" srcId="{621700FD-65BF-4882-A94B-7C1E6E025A3C}" destId="{1AA1D4D7-772B-4697-8419-3BB8BE50F395}" srcOrd="1" destOrd="0" parTransId="{6A145775-D8B1-4CDA-BE8F-61FB6D09B218}" sibTransId="{A1DE0989-46C0-466E-A33A-20F7E16EB659}"/>
    <dgm:cxn modelId="{173C0F27-6F89-4F78-9A7E-B4B672ABABD5}" type="presOf" srcId="{1AA1D4D7-772B-4697-8419-3BB8BE50F395}" destId="{7F6AAD5F-B58D-4B48-940B-BE0EE6BEE8C1}" srcOrd="0" destOrd="2" presId="urn:microsoft.com/office/officeart/2005/8/layout/pList1"/>
    <dgm:cxn modelId="{6B51F8E9-B1B4-4571-A484-E70E504D81D7}" type="presOf" srcId="{907E8AF3-CCB4-4093-9FF1-B44490D8CC55}" destId="{C7B114D1-6742-47ED-8A37-9EBB48597A93}" srcOrd="0" destOrd="0" presId="urn:microsoft.com/office/officeart/2005/8/layout/pList1"/>
    <dgm:cxn modelId="{2FBCAA4A-A10D-4E4A-968F-7628F0ADBD05}" srcId="{6F66C5D7-4FAC-4655-B2A4-0B099CF7EE36}" destId="{C13AB615-FF72-4AC9-9A4C-FB5FAA4CFE41}" srcOrd="0" destOrd="0" parTransId="{B099C0A6-1F3F-4B68-B2C0-32DCBC55D8B0}" sibTransId="{4C53B680-25F0-47E5-B4D6-7ADE16762EF7}"/>
    <dgm:cxn modelId="{3DEDDADC-4E24-42F9-B3BF-07197B5FB59E}" type="presOf" srcId="{0C37D675-6D09-43E5-8D15-886EE13F49B2}" destId="{7199B55B-96D0-4ACA-82A4-351F53B07C61}" srcOrd="0" destOrd="1" presId="urn:microsoft.com/office/officeart/2005/8/layout/pList1"/>
    <dgm:cxn modelId="{74628E77-79CF-46C7-97D9-61C9655DF371}" srcId="{907E8AF3-CCB4-4093-9FF1-B44490D8CC55}" destId="{6F66C5D7-4FAC-4655-B2A4-0B099CF7EE36}" srcOrd="0" destOrd="0" parTransId="{2BC48778-A7EF-4D10-A31F-B418D254ADDB}" sibTransId="{821DDC0D-5157-4EB2-A29B-6FEC3F8FC36A}"/>
    <dgm:cxn modelId="{D3EE04AE-2812-42E6-8A10-11BC0852E2CC}" type="presOf" srcId="{17F37132-78AB-4FD4-AF2D-A903FDC94156}" destId="{7199B55B-96D0-4ACA-82A4-351F53B07C61}" srcOrd="0" destOrd="2" presId="urn:microsoft.com/office/officeart/2005/8/layout/pList1"/>
    <dgm:cxn modelId="{0BA4B27D-19BE-4CCD-9193-942A8B9A5BA1}" type="presOf" srcId="{05AEA502-C03E-4440-8259-74AD6AAFF648}" destId="{7F6AAD5F-B58D-4B48-940B-BE0EE6BEE8C1}" srcOrd="0" destOrd="1" presId="urn:microsoft.com/office/officeart/2005/8/layout/pList1"/>
    <dgm:cxn modelId="{4641DE07-9F6C-4A77-97B4-16F8CB1C576E}" type="presOf" srcId="{169BDC7E-2674-4192-B6A2-3346B0CF651C}" destId="{7199B55B-96D0-4ACA-82A4-351F53B07C61}" srcOrd="0" destOrd="0" presId="urn:microsoft.com/office/officeart/2005/8/layout/pList1"/>
    <dgm:cxn modelId="{695A7137-54A7-4F45-AA2D-49ABB1A6DE2F}" srcId="{907E8AF3-CCB4-4093-9FF1-B44490D8CC55}" destId="{621700FD-65BF-4882-A94B-7C1E6E025A3C}" srcOrd="1" destOrd="0" parTransId="{11187309-4478-4861-927C-28FC8A24F2E1}" sibTransId="{8EB5AE65-7A4C-4E49-BD07-77AC93CAE1E8}"/>
    <dgm:cxn modelId="{07F15677-3382-4164-A6A4-73A00E518AA0}" type="presOf" srcId="{048B3AEC-2E04-44FA-8A72-0C2C760E47DB}" destId="{356AA402-D249-4058-AEF7-B5A80820FDEE}" srcOrd="0" destOrd="2" presId="urn:microsoft.com/office/officeart/2005/8/layout/pList1"/>
    <dgm:cxn modelId="{D5F3592E-D323-46F4-8171-F03C610319AD}" type="presOf" srcId="{C13AB615-FF72-4AC9-9A4C-FB5FAA4CFE41}" destId="{356AA402-D249-4058-AEF7-B5A80820FDEE}" srcOrd="0" destOrd="1" presId="urn:microsoft.com/office/officeart/2005/8/layout/pList1"/>
    <dgm:cxn modelId="{55D9AF73-5EB6-4AE2-B16A-8CCB003A177E}" type="presOf" srcId="{8EB5AE65-7A4C-4E49-BD07-77AC93CAE1E8}" destId="{278B36B3-A51A-4AE3-B781-09B6ADBC5907}" srcOrd="0" destOrd="0" presId="urn:microsoft.com/office/officeart/2005/8/layout/pList1"/>
    <dgm:cxn modelId="{E226059D-DBC8-4F0C-B1C8-48B258A25DDF}" srcId="{907E8AF3-CCB4-4093-9FF1-B44490D8CC55}" destId="{169BDC7E-2674-4192-B6A2-3346B0CF651C}" srcOrd="2" destOrd="0" parTransId="{A79299E2-FB97-4463-8694-05C478114F09}" sibTransId="{1EE12AE9-D5F9-424E-AE7E-5DAABCAAD060}"/>
    <dgm:cxn modelId="{7CB2FFC1-F5BB-4FFF-8ECC-444831CE2352}" type="presParOf" srcId="{C7B114D1-6742-47ED-8A37-9EBB48597A93}" destId="{2CE4D5FE-DDBA-4581-B6ED-FEFB57186AE4}" srcOrd="0" destOrd="0" presId="urn:microsoft.com/office/officeart/2005/8/layout/pList1"/>
    <dgm:cxn modelId="{CC912A61-8C84-4B70-BB47-BEEBC9F8A3C0}" type="presParOf" srcId="{2CE4D5FE-DDBA-4581-B6ED-FEFB57186AE4}" destId="{F7CC9ECE-227D-4307-9F87-101ABC9171E6}" srcOrd="0" destOrd="0" presId="urn:microsoft.com/office/officeart/2005/8/layout/pList1"/>
    <dgm:cxn modelId="{B0B37932-C63E-4607-8285-8BA7C0EE4AB5}" type="presParOf" srcId="{2CE4D5FE-DDBA-4581-B6ED-FEFB57186AE4}" destId="{356AA402-D249-4058-AEF7-B5A80820FDEE}" srcOrd="1" destOrd="0" presId="urn:microsoft.com/office/officeart/2005/8/layout/pList1"/>
    <dgm:cxn modelId="{D3F91C61-4CAF-4A47-A0D2-82012122CCB9}" type="presParOf" srcId="{C7B114D1-6742-47ED-8A37-9EBB48597A93}" destId="{F3544643-F532-4D83-9C6E-7235378930B3}" srcOrd="1" destOrd="0" presId="urn:microsoft.com/office/officeart/2005/8/layout/pList1"/>
    <dgm:cxn modelId="{6E20FB99-EB20-4CD7-AB01-333A3E582B28}" type="presParOf" srcId="{C7B114D1-6742-47ED-8A37-9EBB48597A93}" destId="{D237B473-048E-4161-B178-CBCC4118A75E}" srcOrd="2" destOrd="0" presId="urn:microsoft.com/office/officeart/2005/8/layout/pList1"/>
    <dgm:cxn modelId="{71B00CF7-32E2-4A94-9E0D-10A277B6C339}" type="presParOf" srcId="{D237B473-048E-4161-B178-CBCC4118A75E}" destId="{F94D8F34-C072-4E6B-A0F9-DF73D3311D68}" srcOrd="0" destOrd="0" presId="urn:microsoft.com/office/officeart/2005/8/layout/pList1"/>
    <dgm:cxn modelId="{3A3D7E62-E713-4CE8-B71B-211625454A58}" type="presParOf" srcId="{D237B473-048E-4161-B178-CBCC4118A75E}" destId="{7F6AAD5F-B58D-4B48-940B-BE0EE6BEE8C1}" srcOrd="1" destOrd="0" presId="urn:microsoft.com/office/officeart/2005/8/layout/pList1"/>
    <dgm:cxn modelId="{D18DAB8D-A269-4535-B547-EBC925A74BC9}" type="presParOf" srcId="{C7B114D1-6742-47ED-8A37-9EBB48597A93}" destId="{278B36B3-A51A-4AE3-B781-09B6ADBC5907}" srcOrd="3" destOrd="0" presId="urn:microsoft.com/office/officeart/2005/8/layout/pList1"/>
    <dgm:cxn modelId="{B853A208-31A0-461E-B4CA-18EB58A820F1}" type="presParOf" srcId="{C7B114D1-6742-47ED-8A37-9EBB48597A93}" destId="{EAE0294A-44C3-4598-8546-A7CC0959111F}" srcOrd="4" destOrd="0" presId="urn:microsoft.com/office/officeart/2005/8/layout/pList1"/>
    <dgm:cxn modelId="{43A46C07-5DB7-4640-BFF8-ECE08AEDCD26}" type="presParOf" srcId="{EAE0294A-44C3-4598-8546-A7CC0959111F}" destId="{D8F0EEE0-998A-42D1-9EE2-6BF18893D21D}" srcOrd="0" destOrd="0" presId="urn:microsoft.com/office/officeart/2005/8/layout/pList1"/>
    <dgm:cxn modelId="{C00B2D0E-69CE-4113-B4F7-D7B8343744F5}" type="presParOf" srcId="{EAE0294A-44C3-4598-8546-A7CC0959111F}" destId="{7199B55B-96D0-4ACA-82A4-351F53B07C6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C9ECE-227D-4307-9F87-101ABC9171E6}">
      <dsp:nvSpPr>
        <dsp:cNvPr id="0" name=""/>
        <dsp:cNvSpPr/>
      </dsp:nvSpPr>
      <dsp:spPr>
        <a:xfrm>
          <a:off x="90433" y="108848"/>
          <a:ext cx="1934388" cy="133279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A402-D249-4058-AEF7-B5A80820FDEE}">
      <dsp:nvSpPr>
        <dsp:cNvPr id="0" name=""/>
        <dsp:cNvSpPr/>
      </dsp:nvSpPr>
      <dsp:spPr>
        <a:xfrm>
          <a:off x="90413" y="1677623"/>
          <a:ext cx="1934388" cy="71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Диагностическое 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представлений о сенсорных эталонах и пространственной ориентации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Умение использовать речь (для неговорящих – жесты) в игровых ситуациях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13" y="1677623"/>
        <a:ext cx="1934388" cy="717658"/>
      </dsp:txXfrm>
    </dsp:sp>
    <dsp:sp modelId="{F94D8F34-C072-4E6B-A0F9-DF73D3311D68}">
      <dsp:nvSpPr>
        <dsp:cNvPr id="0" name=""/>
        <dsp:cNvSpPr/>
      </dsp:nvSpPr>
      <dsp:spPr>
        <a:xfrm>
          <a:off x="2140289" y="108848"/>
          <a:ext cx="1934388" cy="133279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AAD5F-B58D-4B48-940B-BE0EE6BEE8C1}">
      <dsp:nvSpPr>
        <dsp:cNvPr id="0" name=""/>
        <dsp:cNvSpPr/>
      </dsp:nvSpPr>
      <dsp:spPr>
        <a:xfrm>
          <a:off x="2151411" y="1644165"/>
          <a:ext cx="1934388" cy="71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Коррекционное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Закрепление представлений о сенсорных эталонах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в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физминутке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«Этот пальчик..»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и упражнения с пособием в соответствием с задачами занятия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1411" y="1644165"/>
        <a:ext cx="1934388" cy="717658"/>
      </dsp:txXfrm>
    </dsp:sp>
    <dsp:sp modelId="{D8F0EEE0-998A-42D1-9EE2-6BF18893D21D}">
      <dsp:nvSpPr>
        <dsp:cNvPr id="0" name=""/>
        <dsp:cNvSpPr/>
      </dsp:nvSpPr>
      <dsp:spPr>
        <a:xfrm>
          <a:off x="4258255" y="108848"/>
          <a:ext cx="1934388" cy="133279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B55B-96D0-4ACA-82A4-351F53B07C61}">
      <dsp:nvSpPr>
        <dsp:cNvPr id="0" name=""/>
        <dsp:cNvSpPr/>
      </dsp:nvSpPr>
      <dsp:spPr>
        <a:xfrm>
          <a:off x="4258255" y="1677615"/>
          <a:ext cx="1934388" cy="717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Общеразвивающее 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и упражнения в режимных моментах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Использования пособия в досуговой деятельности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8255" y="1677615"/>
        <a:ext cx="1934388" cy="71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3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6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6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8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9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1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3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CA71-B5FD-43EA-97CE-6B1690E47301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4246-F235-4723-9AC0-46173E682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17" y="791737"/>
            <a:ext cx="6345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Краснояружский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«Солнечный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Краснояружский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Белгородская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899244"/>
            <a:ext cx="64231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АВТОРСКОГО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 ОБОРУДОВАНИЯ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«РЕЗИНОЧКИ НА ПАЛЬЦАХ»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РУК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ТНР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151" y="4256623"/>
            <a:ext cx="3590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Краснояружский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«Солнечный»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67669" y="5934692"/>
            <a:ext cx="275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 учебный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9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0878" y="1081668"/>
            <a:ext cx="59882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НЕСТАНДАРТНОГО ОБОРУДОВАНИЯ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рук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пособия: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пальцах»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– 25 см;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- 17 см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изловлено из  дерева (фанера). Дополнительные материалы – резинки для волос разного цвета, коробка для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17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17" y="947854"/>
            <a:ext cx="662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 с использование оборудования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пальцах»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9607725"/>
              </p:ext>
            </p:extLst>
          </p:nvPr>
        </p:nvGraphicFramePr>
        <p:xfrm>
          <a:off x="1501697" y="2408663"/>
          <a:ext cx="6192644" cy="360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64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189" y="892098"/>
            <a:ext cx="75291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задание: «Найди красный цвет..»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оценка представлений ребенка о сенсорных эталонах цвета, в соответствии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по предложению педагога находит красную резинку среди других надетых на пальцы пособия.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обследования можно оценить не только сенсорные эталоны цвета, но и ориентировку в пространстве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«Какого цвета резинка рядом..»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9" y="3723642"/>
            <a:ext cx="3214255" cy="2410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72" y="3723642"/>
            <a:ext cx="3177836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527" y="903249"/>
            <a:ext cx="7482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КОРРЕКЦИОННОЕ НАПРАВЛЕНИЕ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«Надень на пальчик резинку… красного цвета»;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«Скажи, какого цвета на пальчике резинка?»;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«Какого цвета резинку я сняла?»;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резинку красного цвета»;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«Какого цвета ты снял резинку?»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сенсорных эталонов цвета и способствование желанию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его. У неговорящих детей - развитие жестов,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соответсвующих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заданию.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развивающей среды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заданиям: дети с помощью педагога выбирают нужный цвет и надевают его на палец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4042571"/>
            <a:ext cx="2975178" cy="22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7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95" y="959005"/>
            <a:ext cx="662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пальчик…»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854" y="1516566"/>
            <a:ext cx="3691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братца высоки да тонки,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Держатся вместе, а пятый в сторонке.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чуть за работу приходится браться,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кличут пятого братца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-ка, братцы, за работу!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свою охоту.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Большому - дрова рубить.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Печи все - тебе топить.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тебе - воду носить.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тебе - обед варить.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малышке - песни петь.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петь, да плясать,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братьев забавлять.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62" y="3726873"/>
            <a:ext cx="3253310" cy="2439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71" y="1516566"/>
            <a:ext cx="2889421" cy="21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5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585" y="936702"/>
            <a:ext cx="7292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все красные резинки;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«Надень все красные резинки»;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«Надень   резинки разного цвете на один пальчик»;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«Надень на один пальчик все синие резинки».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мелкой мускулатуры рук.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развивающей предметно-пространственной среды к занятию: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и разноцветные резинки, с которыми дети упражняются, в том числе и с собственными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5" y="3799024"/>
            <a:ext cx="3200399" cy="2400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34" y="3774399"/>
            <a:ext cx="3233232" cy="24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7364" y="768256"/>
            <a:ext cx="6622262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совокупность двигательных возможностей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выполнения дифференцированных пальцевых движений,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определяющих успешность формирования навыков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самообслуживания, различных учебных, трудовых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других операций.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Дудьев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(Психомоторика. Словарь-справочник, 2008 г.)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7717" y="2943922"/>
            <a:ext cx="6449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отмечал, что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 трех лет по каким-то причинам не усвоил речи и начал ей обучаться с трехлетнего возраста, то на самом деле окажется, что трехлетнему ребенку гораздо труднее обучаться речи, чем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полуторагодовалому.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4090554"/>
            <a:ext cx="2895599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7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491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2020-12-01T12:11:44Z</dcterms:created>
  <dcterms:modified xsi:type="dcterms:W3CDTF">2020-12-15T13:39:09Z</dcterms:modified>
</cp:coreProperties>
</file>